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71"/>
  </p:notesMasterIdLst>
  <p:handoutMasterIdLst>
    <p:handoutMasterId r:id="rId72"/>
  </p:handoutMasterIdLst>
  <p:sldIdLst>
    <p:sldId id="261" r:id="rId5"/>
    <p:sldId id="299" r:id="rId6"/>
    <p:sldId id="462" r:id="rId7"/>
    <p:sldId id="5834" r:id="rId8"/>
    <p:sldId id="5828" r:id="rId9"/>
    <p:sldId id="5827" r:id="rId10"/>
    <p:sldId id="5829" r:id="rId11"/>
    <p:sldId id="5831" r:id="rId12"/>
    <p:sldId id="5832" r:id="rId13"/>
    <p:sldId id="5796" r:id="rId14"/>
    <p:sldId id="5833" r:id="rId15"/>
    <p:sldId id="5835" r:id="rId16"/>
    <p:sldId id="5813" r:id="rId17"/>
    <p:sldId id="5806" r:id="rId18"/>
    <p:sldId id="5807" r:id="rId19"/>
    <p:sldId id="5805" r:id="rId20"/>
    <p:sldId id="5809" r:id="rId21"/>
    <p:sldId id="5810" r:id="rId22"/>
    <p:sldId id="5811" r:id="rId23"/>
    <p:sldId id="5808" r:id="rId24"/>
    <p:sldId id="453" r:id="rId25"/>
    <p:sldId id="5840" r:id="rId26"/>
    <p:sldId id="449" r:id="rId27"/>
    <p:sldId id="5837" r:id="rId28"/>
    <p:sldId id="5799" r:id="rId29"/>
    <p:sldId id="5775" r:id="rId30"/>
    <p:sldId id="5838" r:id="rId31"/>
    <p:sldId id="5804" r:id="rId32"/>
    <p:sldId id="5792" r:id="rId33"/>
    <p:sldId id="5839" r:id="rId34"/>
    <p:sldId id="472" r:id="rId35"/>
    <p:sldId id="5842" r:id="rId36"/>
    <p:sldId id="5843" r:id="rId37"/>
    <p:sldId id="5841" r:id="rId38"/>
    <p:sldId id="473" r:id="rId39"/>
    <p:sldId id="5774" r:id="rId40"/>
    <p:sldId id="474" r:id="rId41"/>
    <p:sldId id="5847" r:id="rId42"/>
    <p:sldId id="5848" r:id="rId43"/>
    <p:sldId id="5849" r:id="rId44"/>
    <p:sldId id="379" r:id="rId45"/>
    <p:sldId id="5782" r:id="rId46"/>
    <p:sldId id="5798" r:id="rId47"/>
    <p:sldId id="5846" r:id="rId48"/>
    <p:sldId id="5844" r:id="rId49"/>
    <p:sldId id="5845" r:id="rId50"/>
    <p:sldId id="5800" r:id="rId51"/>
    <p:sldId id="5801" r:id="rId52"/>
    <p:sldId id="5802" r:id="rId53"/>
    <p:sldId id="5803" r:id="rId54"/>
    <p:sldId id="5797" r:id="rId55"/>
    <p:sldId id="475" r:id="rId56"/>
    <p:sldId id="5815" r:id="rId57"/>
    <p:sldId id="457" r:id="rId58"/>
    <p:sldId id="458" r:id="rId59"/>
    <p:sldId id="5784" r:id="rId60"/>
    <p:sldId id="464" r:id="rId61"/>
    <p:sldId id="5822" r:id="rId62"/>
    <p:sldId id="5823" r:id="rId63"/>
    <p:sldId id="468" r:id="rId64"/>
    <p:sldId id="5824" r:id="rId65"/>
    <p:sldId id="469" r:id="rId66"/>
    <p:sldId id="470" r:id="rId67"/>
    <p:sldId id="5825" r:id="rId68"/>
    <p:sldId id="5826" r:id="rId69"/>
    <p:sldId id="471"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C38D95-42AA-616D-C708-51FD271AE364}" name="Michael Stearns" initials="MDS" userId="Michael Stearn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1"/>
    <a:srgbClr val="CF0000"/>
    <a:srgbClr val="221F20"/>
    <a:srgbClr val="2DA227"/>
    <a:srgbClr val="2DAA27"/>
    <a:srgbClr val="2F372F"/>
    <a:srgbClr val="D5D5D7"/>
    <a:srgbClr val="565557"/>
    <a:srgbClr val="BFB8A6"/>
    <a:srgbClr val="7273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76E41D-638F-4B83-ADDA-96022F1F2CDD}" v="428" dt="2025-03-26T17:26:51.737"/>
  </p1510:revLst>
</p1510:revInfo>
</file>

<file path=ppt/tableStyles.xml><?xml version="1.0" encoding="utf-8"?>
<a:tblStyleLst xmlns:a="http://schemas.openxmlformats.org/drawingml/2006/main" def="{2D5ABB26-0587-4C30-8999-92F81FD0307C}">
  <a:tblStyle styleId="{539DC7DE-C913-414B-8FE4-B8EEFB8BD690}" styleName="U.S. Army">
    <a:wholeTbl>
      <a:tcTxStyle>
        <a:fontRef idx="minor"/>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fill>
          <a:noFill/>
        </a:fill>
      </a:tcStyle>
    </a:band1H>
    <a:band2H>
      <a:tcTxStyle>
        <a:fontRef idx="minor"/>
        <a:srgbClr val="221F20"/>
      </a:tcTxStyle>
      <a:tcStyle>
        <a:tcBdr/>
        <a:fill>
          <a:solidFill>
            <a:srgbClr val="D5D5D7"/>
          </a:solidFill>
        </a:fill>
      </a:tcStyle>
    </a:band2H>
    <a:band1V>
      <a:tcStyle>
        <a:tcBdr/>
        <a:fill>
          <a:noFill/>
        </a:fill>
      </a:tcStyle>
    </a:band1V>
    <a:band2V>
      <a:tcTxStyle>
        <a:fontRef idx="minor"/>
        <a:srgbClr val="221F20"/>
      </a:tcTxStyle>
      <a:tcStyle>
        <a:tcBdr/>
        <a:fill>
          <a:solidFill>
            <a:srgbClr val="D5D5D7"/>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tx1"/>
      </a:tcTxStyle>
      <a:tcStyle>
        <a:tcBdr>
          <a:top>
            <a:ln w="25400">
              <a:solidFill>
                <a:schemeClr val="tx1"/>
              </a:solidFill>
            </a:ln>
          </a:top>
        </a:tcBdr>
        <a:fill>
          <a:noFill/>
        </a:fill>
      </a:tcStyle>
    </a:lastRow>
    <a:firstRow>
      <a:tcTxStyle b="on">
        <a:fontRef idx="minor"/>
        <a:schemeClr val="bg2"/>
      </a:tcTxStyle>
      <a:tcStyle>
        <a:tcBdr/>
        <a:fill>
          <a:solidFill>
            <a:schemeClr val="tx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20" autoAdjust="0"/>
  </p:normalViewPr>
  <p:slideViewPr>
    <p:cSldViewPr snapToGrid="0">
      <p:cViewPr varScale="1">
        <p:scale>
          <a:sx n="88" d="100"/>
          <a:sy n="88" d="100"/>
        </p:scale>
        <p:origin x="1350" y="84"/>
      </p:cViewPr>
      <p:guideLst/>
    </p:cSldViewPr>
  </p:slideViewPr>
  <p:notesTextViewPr>
    <p:cViewPr>
      <p:scale>
        <a:sx n="1" d="1"/>
        <a:sy n="1" d="1"/>
      </p:scale>
      <p:origin x="0" y="0"/>
    </p:cViewPr>
  </p:notesTextViewPr>
  <p:notesViewPr>
    <p:cSldViewPr snapToGrid="0">
      <p:cViewPr>
        <p:scale>
          <a:sx n="1" d="2"/>
          <a:sy n="1" d="2"/>
        </p:scale>
        <p:origin x="3690" y="11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arns, Michael D CIV USARMY CENAB (USA)" userId="bb525184-11b0-445a-ae8a-1f4d102e331c" providerId="ADAL" clId="{F376E41D-638F-4B83-ADDA-96022F1F2CDD}"/>
    <pc:docChg chg="undo redo custSel addSld delSld modSld sldOrd modMainMaster">
      <pc:chgData name="Stearns, Michael D CIV USARMY CENAB (USA)" userId="bb525184-11b0-445a-ae8a-1f4d102e331c" providerId="ADAL" clId="{F376E41D-638F-4B83-ADDA-96022F1F2CDD}" dt="2025-03-26T17:27:12.198" v="22494" actId="1076"/>
      <pc:docMkLst>
        <pc:docMk/>
      </pc:docMkLst>
      <pc:sldChg chg="del">
        <pc:chgData name="Stearns, Michael D CIV USARMY CENAB (USA)" userId="bb525184-11b0-445a-ae8a-1f4d102e331c" providerId="ADAL" clId="{F376E41D-638F-4B83-ADDA-96022F1F2CDD}" dt="2025-03-07T13:06:05.539" v="211" actId="47"/>
        <pc:sldMkLst>
          <pc:docMk/>
          <pc:sldMk cId="0" sldId="260"/>
        </pc:sldMkLst>
      </pc:sldChg>
      <pc:sldChg chg="modSp mod">
        <pc:chgData name="Stearns, Michael D CIV USARMY CENAB (USA)" userId="bb525184-11b0-445a-ae8a-1f4d102e331c" providerId="ADAL" clId="{F376E41D-638F-4B83-ADDA-96022F1F2CDD}" dt="2025-03-12T15:00:27.070" v="19576" actId="20577"/>
        <pc:sldMkLst>
          <pc:docMk/>
          <pc:sldMk cId="389265946" sldId="261"/>
        </pc:sldMkLst>
        <pc:spChg chg="mod">
          <ac:chgData name="Stearns, Michael D CIV USARMY CENAB (USA)" userId="bb525184-11b0-445a-ae8a-1f4d102e331c" providerId="ADAL" clId="{F376E41D-638F-4B83-ADDA-96022F1F2CDD}" dt="2025-03-07T12:39:49.886" v="163" actId="20577"/>
          <ac:spMkLst>
            <pc:docMk/>
            <pc:sldMk cId="389265946" sldId="261"/>
            <ac:spMk id="3" creationId="{1EC87FF5-0165-71D8-5E62-F770D6109A2F}"/>
          </ac:spMkLst>
        </pc:spChg>
        <pc:spChg chg="mod">
          <ac:chgData name="Stearns, Michael D CIV USARMY CENAB (USA)" userId="bb525184-11b0-445a-ae8a-1f4d102e331c" providerId="ADAL" clId="{F376E41D-638F-4B83-ADDA-96022F1F2CDD}" dt="2025-03-12T15:00:27.070" v="19576" actId="20577"/>
          <ac:spMkLst>
            <pc:docMk/>
            <pc:sldMk cId="389265946" sldId="261"/>
            <ac:spMk id="4" creationId="{E41D4567-0082-3B79-CFC4-2D701C0F6EF1}"/>
          </ac:spMkLst>
        </pc:spChg>
        <pc:spChg chg="mod">
          <ac:chgData name="Stearns, Michael D CIV USARMY CENAB (USA)" userId="bb525184-11b0-445a-ae8a-1f4d102e331c" providerId="ADAL" clId="{F376E41D-638F-4B83-ADDA-96022F1F2CDD}" dt="2025-03-06T22:56:23.539" v="74" actId="20577"/>
          <ac:spMkLst>
            <pc:docMk/>
            <pc:sldMk cId="389265946" sldId="261"/>
            <ac:spMk id="6" creationId="{2C935832-84CB-BE56-357C-92E6794D78F0}"/>
          </ac:spMkLst>
        </pc:spChg>
      </pc:sldChg>
      <pc:sldChg chg="modSp mod">
        <pc:chgData name="Stearns, Michael D CIV USARMY CENAB (USA)" userId="bb525184-11b0-445a-ae8a-1f4d102e331c" providerId="ADAL" clId="{F376E41D-638F-4B83-ADDA-96022F1F2CDD}" dt="2025-03-18T11:49:01.463" v="21646" actId="20577"/>
        <pc:sldMkLst>
          <pc:docMk/>
          <pc:sldMk cId="2055266129" sldId="299"/>
        </pc:sldMkLst>
        <pc:spChg chg="mod">
          <ac:chgData name="Stearns, Michael D CIV USARMY CENAB (USA)" userId="bb525184-11b0-445a-ae8a-1f4d102e331c" providerId="ADAL" clId="{F376E41D-638F-4B83-ADDA-96022F1F2CDD}" dt="2025-03-12T17:43:34.127" v="21273" actId="13926"/>
          <ac:spMkLst>
            <pc:docMk/>
            <pc:sldMk cId="2055266129" sldId="299"/>
            <ac:spMk id="5" creationId="{C8B216AD-1B2D-31E4-9E64-3600BD07AD11}"/>
          </ac:spMkLst>
        </pc:spChg>
        <pc:graphicFrameChg chg="mod modGraphic">
          <ac:chgData name="Stearns, Michael D CIV USARMY CENAB (USA)" userId="bb525184-11b0-445a-ae8a-1f4d102e331c" providerId="ADAL" clId="{F376E41D-638F-4B83-ADDA-96022F1F2CDD}" dt="2025-03-18T11:49:01.463" v="21646" actId="20577"/>
          <ac:graphicFrameMkLst>
            <pc:docMk/>
            <pc:sldMk cId="2055266129" sldId="299"/>
            <ac:graphicFrameMk id="2" creationId="{9FFBB76A-063C-CEF6-045A-C39B91699202}"/>
          </ac:graphicFrameMkLst>
        </pc:graphicFrameChg>
      </pc:sldChg>
      <pc:sldChg chg="addSp delSp modSp mod">
        <pc:chgData name="Stearns, Michael D CIV USARMY CENAB (USA)" userId="bb525184-11b0-445a-ae8a-1f4d102e331c" providerId="ADAL" clId="{F376E41D-638F-4B83-ADDA-96022F1F2CDD}" dt="2025-03-19T16:47:57.659" v="22164" actId="20577"/>
        <pc:sldMkLst>
          <pc:docMk/>
          <pc:sldMk cId="971474928" sldId="379"/>
        </pc:sldMkLst>
        <pc:spChg chg="del">
          <ac:chgData name="Stearns, Michael D CIV USARMY CENAB (USA)" userId="bb525184-11b0-445a-ae8a-1f4d102e331c" providerId="ADAL" clId="{F376E41D-638F-4B83-ADDA-96022F1F2CDD}" dt="2025-03-10T23:58:34.556" v="5577" actId="478"/>
          <ac:spMkLst>
            <pc:docMk/>
            <pc:sldMk cId="971474928" sldId="379"/>
            <ac:spMk id="4" creationId="{8C6AC1B6-434D-BE8B-C23F-600A0DA5C75D}"/>
          </ac:spMkLst>
        </pc:spChg>
        <pc:spChg chg="add mod">
          <ac:chgData name="Stearns, Michael D CIV USARMY CENAB (USA)" userId="bb525184-11b0-445a-ae8a-1f4d102e331c" providerId="ADAL" clId="{F376E41D-638F-4B83-ADDA-96022F1F2CDD}" dt="2025-03-19T16:47:57.659" v="22164" actId="20577"/>
          <ac:spMkLst>
            <pc:docMk/>
            <pc:sldMk cId="971474928" sldId="379"/>
            <ac:spMk id="5" creationId="{304564B0-9C6A-7F39-9FD3-B0314757715A}"/>
          </ac:spMkLst>
        </pc:spChg>
      </pc:sldChg>
      <pc:sldChg chg="del">
        <pc:chgData name="Stearns, Michael D CIV USARMY CENAB (USA)" userId="bb525184-11b0-445a-ae8a-1f4d102e331c" providerId="ADAL" clId="{F376E41D-638F-4B83-ADDA-96022F1F2CDD}" dt="2025-03-07T13:06:44.695" v="213" actId="47"/>
        <pc:sldMkLst>
          <pc:docMk/>
          <pc:sldMk cId="649056331" sldId="447"/>
        </pc:sldMkLst>
      </pc:sldChg>
      <pc:sldChg chg="addSp delSp modSp mod ord">
        <pc:chgData name="Stearns, Michael D CIV USARMY CENAB (USA)" userId="bb525184-11b0-445a-ae8a-1f4d102e331c" providerId="ADAL" clId="{F376E41D-638F-4B83-ADDA-96022F1F2CDD}" dt="2025-03-18T11:53:53.483" v="21719" actId="207"/>
        <pc:sldMkLst>
          <pc:docMk/>
          <pc:sldMk cId="701905852" sldId="449"/>
        </pc:sldMkLst>
        <pc:spChg chg="mod">
          <ac:chgData name="Stearns, Michael D CIV USARMY CENAB (USA)" userId="bb525184-11b0-445a-ae8a-1f4d102e331c" providerId="ADAL" clId="{F376E41D-638F-4B83-ADDA-96022F1F2CDD}" dt="2025-03-18T11:53:53.483" v="21719" actId="207"/>
          <ac:spMkLst>
            <pc:docMk/>
            <pc:sldMk cId="701905852" sldId="449"/>
            <ac:spMk id="2" creationId="{215BD4E6-2DDD-81AB-098E-2C9E3AF0431F}"/>
          </ac:spMkLst>
        </pc:spChg>
        <pc:spChg chg="del">
          <ac:chgData name="Stearns, Michael D CIV USARMY CENAB (USA)" userId="bb525184-11b0-445a-ae8a-1f4d102e331c" providerId="ADAL" clId="{F376E41D-638F-4B83-ADDA-96022F1F2CDD}" dt="2025-03-10T23:58:29.116" v="5571" actId="478"/>
          <ac:spMkLst>
            <pc:docMk/>
            <pc:sldMk cId="701905852" sldId="449"/>
            <ac:spMk id="4" creationId="{6EB9362E-75FE-B45F-DC9C-8FDF4AE2C62A}"/>
          </ac:spMkLst>
        </pc:spChg>
        <pc:spChg chg="add mod">
          <ac:chgData name="Stearns, Michael D CIV USARMY CENAB (USA)" userId="bb525184-11b0-445a-ae8a-1f4d102e331c" providerId="ADAL" clId="{F376E41D-638F-4B83-ADDA-96022F1F2CDD}" dt="2025-03-10T20:41:12.300" v="246"/>
          <ac:spMkLst>
            <pc:docMk/>
            <pc:sldMk cId="701905852" sldId="449"/>
            <ac:spMk id="5" creationId="{713DFC9A-E514-8533-FA9F-E1E138D61B5E}"/>
          </ac:spMkLst>
        </pc:spChg>
        <pc:spChg chg="add mod">
          <ac:chgData name="Stearns, Michael D CIV USARMY CENAB (USA)" userId="bb525184-11b0-445a-ae8a-1f4d102e331c" providerId="ADAL" clId="{F376E41D-638F-4B83-ADDA-96022F1F2CDD}" dt="2025-03-12T17:48:07.092" v="21371" actId="20577"/>
          <ac:spMkLst>
            <pc:docMk/>
            <pc:sldMk cId="701905852" sldId="449"/>
            <ac:spMk id="6" creationId="{A87AB742-B59A-9AA2-389B-49FD0D3DEE3A}"/>
          </ac:spMkLst>
        </pc:spChg>
        <pc:spChg chg="mod">
          <ac:chgData name="Stearns, Michael D CIV USARMY CENAB (USA)" userId="bb525184-11b0-445a-ae8a-1f4d102e331c" providerId="ADAL" clId="{F376E41D-638F-4B83-ADDA-96022F1F2CDD}" dt="2025-03-11T02:20:04.248" v="13661"/>
          <ac:spMkLst>
            <pc:docMk/>
            <pc:sldMk cId="701905852" sldId="449"/>
            <ac:spMk id="9" creationId="{DA887A44-E219-B724-6B1D-F276DDB658AC}"/>
          </ac:spMkLst>
        </pc:spChg>
      </pc:sldChg>
      <pc:sldChg chg="addSp delSp modSp mod ord">
        <pc:chgData name="Stearns, Michael D CIV USARMY CENAB (USA)" userId="bb525184-11b0-445a-ae8a-1f4d102e331c" providerId="ADAL" clId="{F376E41D-638F-4B83-ADDA-96022F1F2CDD}" dt="2025-03-12T17:47:57.644" v="21367" actId="20577"/>
        <pc:sldMkLst>
          <pc:docMk/>
          <pc:sldMk cId="3584399589" sldId="453"/>
        </pc:sldMkLst>
        <pc:spChg chg="del">
          <ac:chgData name="Stearns, Michael D CIV USARMY CENAB (USA)" userId="bb525184-11b0-445a-ae8a-1f4d102e331c" providerId="ADAL" clId="{F376E41D-638F-4B83-ADDA-96022F1F2CDD}" dt="2025-03-11T01:48:14.297" v="11918" actId="478"/>
          <ac:spMkLst>
            <pc:docMk/>
            <pc:sldMk cId="3584399589" sldId="453"/>
            <ac:spMk id="3" creationId="{E9118AEF-602F-1C7E-5D7D-BDD696E8D76A}"/>
          </ac:spMkLst>
        </pc:spChg>
        <pc:spChg chg="add del mod">
          <ac:chgData name="Stearns, Michael D CIV USARMY CENAB (USA)" userId="bb525184-11b0-445a-ae8a-1f4d102e331c" providerId="ADAL" clId="{F376E41D-638F-4B83-ADDA-96022F1F2CDD}" dt="2025-03-11T01:48:16.669" v="11920" actId="478"/>
          <ac:spMkLst>
            <pc:docMk/>
            <pc:sldMk cId="3584399589" sldId="453"/>
            <ac:spMk id="5" creationId="{5CFAE934-ACAA-8F0F-DC9F-0709F1E366C6}"/>
          </ac:spMkLst>
        </pc:spChg>
        <pc:spChg chg="add mod">
          <ac:chgData name="Stearns, Michael D CIV USARMY CENAB (USA)" userId="bb525184-11b0-445a-ae8a-1f4d102e331c" providerId="ADAL" clId="{F376E41D-638F-4B83-ADDA-96022F1F2CDD}" dt="2025-03-11T01:48:25.292" v="11934" actId="20577"/>
          <ac:spMkLst>
            <pc:docMk/>
            <pc:sldMk cId="3584399589" sldId="453"/>
            <ac:spMk id="8" creationId="{9B1EEABD-17F2-5E11-1535-2B5D30B816E1}"/>
          </ac:spMkLst>
        </pc:spChg>
        <pc:spChg chg="add mod">
          <ac:chgData name="Stearns, Michael D CIV USARMY CENAB (USA)" userId="bb525184-11b0-445a-ae8a-1f4d102e331c" providerId="ADAL" clId="{F376E41D-638F-4B83-ADDA-96022F1F2CDD}" dt="2025-03-12T17:47:57.644" v="21367" actId="20577"/>
          <ac:spMkLst>
            <pc:docMk/>
            <pc:sldMk cId="3584399589" sldId="453"/>
            <ac:spMk id="11" creationId="{79C782CA-1D2F-07A8-DDDF-EE3F4DB9E838}"/>
          </ac:spMkLst>
        </pc:spChg>
        <pc:spChg chg="del mod">
          <ac:chgData name="Stearns, Michael D CIV USARMY CENAB (USA)" userId="bb525184-11b0-445a-ae8a-1f4d102e331c" providerId="ADAL" clId="{F376E41D-638F-4B83-ADDA-96022F1F2CDD}" dt="2025-03-10T23:58:25.141" v="5569" actId="478"/>
          <ac:spMkLst>
            <pc:docMk/>
            <pc:sldMk cId="3584399589" sldId="453"/>
            <ac:spMk id="18" creationId="{AC9ABA83-8815-B699-B288-EBA43E76C64A}"/>
          </ac:spMkLst>
        </pc:spChg>
      </pc:sldChg>
      <pc:sldChg chg="addSp delSp modSp mod ord modNotesTx">
        <pc:chgData name="Stearns, Michael D CIV USARMY CENAB (USA)" userId="bb525184-11b0-445a-ae8a-1f4d102e331c" providerId="ADAL" clId="{F376E41D-638F-4B83-ADDA-96022F1F2CDD}" dt="2025-03-21T20:12:52.368" v="22309"/>
        <pc:sldMkLst>
          <pc:docMk/>
          <pc:sldMk cId="3500628275" sldId="457"/>
        </pc:sldMkLst>
        <pc:spChg chg="del">
          <ac:chgData name="Stearns, Michael D CIV USARMY CENAB (USA)" userId="bb525184-11b0-445a-ae8a-1f4d102e331c" providerId="ADAL" clId="{F376E41D-638F-4B83-ADDA-96022F1F2CDD}" dt="2025-03-10T23:58:44.093" v="5580" actId="478"/>
          <ac:spMkLst>
            <pc:docMk/>
            <pc:sldMk cId="3500628275" sldId="457"/>
            <ac:spMk id="4" creationId="{6E692871-386F-1FFD-B3FD-48C06B7870DE}"/>
          </ac:spMkLst>
        </pc:spChg>
        <pc:spChg chg="add mod">
          <ac:chgData name="Stearns, Michael D CIV USARMY CENAB (USA)" userId="bb525184-11b0-445a-ae8a-1f4d102e331c" providerId="ADAL" clId="{F376E41D-638F-4B83-ADDA-96022F1F2CDD}" dt="2025-03-19T16:49:31.643" v="22200" actId="20577"/>
          <ac:spMkLst>
            <pc:docMk/>
            <pc:sldMk cId="3500628275" sldId="457"/>
            <ac:spMk id="5" creationId="{457C450C-A42B-3092-76DF-B6894C4F6E3C}"/>
          </ac:spMkLst>
        </pc:spChg>
      </pc:sldChg>
      <pc:sldChg chg="addSp delSp modSp mod ord modNotesTx">
        <pc:chgData name="Stearns, Michael D CIV USARMY CENAB (USA)" userId="bb525184-11b0-445a-ae8a-1f4d102e331c" providerId="ADAL" clId="{F376E41D-638F-4B83-ADDA-96022F1F2CDD}" dt="2025-03-21T20:12:54.055" v="22310"/>
        <pc:sldMkLst>
          <pc:docMk/>
          <pc:sldMk cId="3721874741" sldId="458"/>
        </pc:sldMkLst>
        <pc:spChg chg="del">
          <ac:chgData name="Stearns, Michael D CIV USARMY CENAB (USA)" userId="bb525184-11b0-445a-ae8a-1f4d102e331c" providerId="ADAL" clId="{F376E41D-638F-4B83-ADDA-96022F1F2CDD}" dt="2025-03-10T23:58:45.525" v="5581" actId="478"/>
          <ac:spMkLst>
            <pc:docMk/>
            <pc:sldMk cId="3721874741" sldId="458"/>
            <ac:spMk id="3" creationId="{63C1938E-E1FA-2069-E9A3-627625EEBE5E}"/>
          </ac:spMkLst>
        </pc:spChg>
        <pc:spChg chg="add mod">
          <ac:chgData name="Stearns, Michael D CIV USARMY CENAB (USA)" userId="bb525184-11b0-445a-ae8a-1f4d102e331c" providerId="ADAL" clId="{F376E41D-638F-4B83-ADDA-96022F1F2CDD}" dt="2025-03-19T16:49:35.761" v="22202" actId="6549"/>
          <ac:spMkLst>
            <pc:docMk/>
            <pc:sldMk cId="3721874741" sldId="458"/>
            <ac:spMk id="4" creationId="{40A19C60-AF5C-D09A-6627-D6F0B55D0ADD}"/>
          </ac:spMkLst>
        </pc:spChg>
        <pc:graphicFrameChg chg="modGraphic">
          <ac:chgData name="Stearns, Michael D CIV USARMY CENAB (USA)" userId="bb525184-11b0-445a-ae8a-1f4d102e331c" providerId="ADAL" clId="{F376E41D-638F-4B83-ADDA-96022F1F2CDD}" dt="2025-03-12T15:33:55.724" v="19721" actId="20577"/>
          <ac:graphicFrameMkLst>
            <pc:docMk/>
            <pc:sldMk cId="3721874741" sldId="458"/>
            <ac:graphicFrameMk id="2" creationId="{6AB5DD4D-2F4F-A7AF-3A2D-E19676A66C12}"/>
          </ac:graphicFrameMkLst>
        </pc:graphicFrameChg>
      </pc:sldChg>
      <pc:sldChg chg="addSp delSp modSp add mod">
        <pc:chgData name="Stearns, Michael D CIV USARMY CENAB (USA)" userId="bb525184-11b0-445a-ae8a-1f4d102e331c" providerId="ADAL" clId="{F376E41D-638F-4B83-ADDA-96022F1F2CDD}" dt="2025-03-12T17:46:00.732" v="21339" actId="20577"/>
        <pc:sldMkLst>
          <pc:docMk/>
          <pc:sldMk cId="2611599354" sldId="462"/>
        </pc:sldMkLst>
        <pc:spChg chg="del">
          <ac:chgData name="Stearns, Michael D CIV USARMY CENAB (USA)" userId="bb525184-11b0-445a-ae8a-1f4d102e331c" providerId="ADAL" clId="{F376E41D-638F-4B83-ADDA-96022F1F2CDD}" dt="2025-03-11T01:25:47.418" v="10169" actId="478"/>
          <ac:spMkLst>
            <pc:docMk/>
            <pc:sldMk cId="2611599354" sldId="462"/>
            <ac:spMk id="2" creationId="{2E03E491-CB0C-F559-D957-3EE123D6F4F9}"/>
          </ac:spMkLst>
        </pc:spChg>
        <pc:spChg chg="add mod">
          <ac:chgData name="Stearns, Michael D CIV USARMY CENAB (USA)" userId="bb525184-11b0-445a-ae8a-1f4d102e331c" providerId="ADAL" clId="{F376E41D-638F-4B83-ADDA-96022F1F2CDD}" dt="2025-03-12T17:46:00.732" v="21339" actId="20577"/>
          <ac:spMkLst>
            <pc:docMk/>
            <pc:sldMk cId="2611599354" sldId="462"/>
            <ac:spMk id="3" creationId="{29474FE0-F2CA-3F5F-AD94-0BB2C20C2124}"/>
          </ac:spMkLst>
        </pc:spChg>
      </pc:sldChg>
      <pc:sldChg chg="addSp delSp modSp mod ord modNotesTx">
        <pc:chgData name="Stearns, Michael D CIV USARMY CENAB (USA)" userId="bb525184-11b0-445a-ae8a-1f4d102e331c" providerId="ADAL" clId="{F376E41D-638F-4B83-ADDA-96022F1F2CDD}" dt="2025-03-21T20:20:50.853" v="22346"/>
        <pc:sldMkLst>
          <pc:docMk/>
          <pc:sldMk cId="1972864975" sldId="464"/>
        </pc:sldMkLst>
        <pc:spChg chg="del">
          <ac:chgData name="Stearns, Michael D CIV USARMY CENAB (USA)" userId="bb525184-11b0-445a-ae8a-1f4d102e331c" providerId="ADAL" clId="{F376E41D-638F-4B83-ADDA-96022F1F2CDD}" dt="2025-03-10T23:58:47.290" v="5584" actId="478"/>
          <ac:spMkLst>
            <pc:docMk/>
            <pc:sldMk cId="1972864975" sldId="464"/>
            <ac:spMk id="4" creationId="{0957515F-702E-DEA9-351A-D11628CBEE2D}"/>
          </ac:spMkLst>
        </pc:spChg>
        <pc:spChg chg="add mod">
          <ac:chgData name="Stearns, Michael D CIV USARMY CENAB (USA)" userId="bb525184-11b0-445a-ae8a-1f4d102e331c" providerId="ADAL" clId="{F376E41D-638F-4B83-ADDA-96022F1F2CDD}" dt="2025-03-19T16:49:43.043" v="22206" actId="6549"/>
          <ac:spMkLst>
            <pc:docMk/>
            <pc:sldMk cId="1972864975" sldId="464"/>
            <ac:spMk id="5" creationId="{F7CE6156-2DF1-E6E5-66B1-8AC404C57160}"/>
          </ac:spMkLst>
        </pc:spChg>
        <pc:graphicFrameChg chg="mod modGraphic">
          <ac:chgData name="Stearns, Michael D CIV USARMY CENAB (USA)" userId="bb525184-11b0-445a-ae8a-1f4d102e331c" providerId="ADAL" clId="{F376E41D-638F-4B83-ADDA-96022F1F2CDD}" dt="2025-03-21T20:20:50.853" v="22346"/>
          <ac:graphicFrameMkLst>
            <pc:docMk/>
            <pc:sldMk cId="1972864975" sldId="464"/>
            <ac:graphicFrameMk id="2" creationId="{6AB5DD4D-2F4F-A7AF-3A2D-E19676A66C12}"/>
          </ac:graphicFrameMkLst>
        </pc:graphicFrameChg>
      </pc:sldChg>
      <pc:sldChg chg="addSp delSp modSp mod ord modNotesTx">
        <pc:chgData name="Stearns, Michael D CIV USARMY CENAB (USA)" userId="bb525184-11b0-445a-ae8a-1f4d102e331c" providerId="ADAL" clId="{F376E41D-638F-4B83-ADDA-96022F1F2CDD}" dt="2025-03-21T20:22:04.877" v="22366" actId="2164"/>
        <pc:sldMkLst>
          <pc:docMk/>
          <pc:sldMk cId="390111618" sldId="468"/>
        </pc:sldMkLst>
        <pc:spChg chg="del">
          <ac:chgData name="Stearns, Michael D CIV USARMY CENAB (USA)" userId="bb525184-11b0-445a-ae8a-1f4d102e331c" providerId="ADAL" clId="{F376E41D-638F-4B83-ADDA-96022F1F2CDD}" dt="2025-03-10T23:58:51.148" v="5588" actId="478"/>
          <ac:spMkLst>
            <pc:docMk/>
            <pc:sldMk cId="390111618" sldId="468"/>
            <ac:spMk id="4" creationId="{1ECFA932-FCC1-A1FD-FDAF-E63800324B94}"/>
          </ac:spMkLst>
        </pc:spChg>
        <pc:spChg chg="add mod">
          <ac:chgData name="Stearns, Michael D CIV USARMY CENAB (USA)" userId="bb525184-11b0-445a-ae8a-1f4d102e331c" providerId="ADAL" clId="{F376E41D-638F-4B83-ADDA-96022F1F2CDD}" dt="2025-03-19T16:49:55.705" v="22212" actId="20577"/>
          <ac:spMkLst>
            <pc:docMk/>
            <pc:sldMk cId="390111618" sldId="468"/>
            <ac:spMk id="5" creationId="{FD6500C9-E295-8850-7067-849091C3FD12}"/>
          </ac:spMkLst>
        </pc:spChg>
        <pc:graphicFrameChg chg="mod modGraphic">
          <ac:chgData name="Stearns, Michael D CIV USARMY CENAB (USA)" userId="bb525184-11b0-445a-ae8a-1f4d102e331c" providerId="ADAL" clId="{F376E41D-638F-4B83-ADDA-96022F1F2CDD}" dt="2025-03-21T20:22:04.877" v="22366" actId="2164"/>
          <ac:graphicFrameMkLst>
            <pc:docMk/>
            <pc:sldMk cId="390111618" sldId="468"/>
            <ac:graphicFrameMk id="2" creationId="{6AB5DD4D-2F4F-A7AF-3A2D-E19676A66C12}"/>
          </ac:graphicFrameMkLst>
        </pc:graphicFrameChg>
      </pc:sldChg>
      <pc:sldChg chg="addSp delSp modSp mod ord modNotesTx">
        <pc:chgData name="Stearns, Michael D CIV USARMY CENAB (USA)" userId="bb525184-11b0-445a-ae8a-1f4d102e331c" providerId="ADAL" clId="{F376E41D-638F-4B83-ADDA-96022F1F2CDD}" dt="2025-03-21T20:23:23.739" v="22466" actId="207"/>
        <pc:sldMkLst>
          <pc:docMk/>
          <pc:sldMk cId="2684166281" sldId="469"/>
        </pc:sldMkLst>
        <pc:spChg chg="del">
          <ac:chgData name="Stearns, Michael D CIV USARMY CENAB (USA)" userId="bb525184-11b0-445a-ae8a-1f4d102e331c" providerId="ADAL" clId="{F376E41D-638F-4B83-ADDA-96022F1F2CDD}" dt="2025-03-10T23:58:52.484" v="5590" actId="478"/>
          <ac:spMkLst>
            <pc:docMk/>
            <pc:sldMk cId="2684166281" sldId="469"/>
            <ac:spMk id="3" creationId="{03019A26-D069-616B-FA50-1EB39DB4EC39}"/>
          </ac:spMkLst>
        </pc:spChg>
        <pc:spChg chg="add mod">
          <ac:chgData name="Stearns, Michael D CIV USARMY CENAB (USA)" userId="bb525184-11b0-445a-ae8a-1f4d102e331c" providerId="ADAL" clId="{F376E41D-638F-4B83-ADDA-96022F1F2CDD}" dt="2025-03-19T16:50:03.961" v="22220" actId="20577"/>
          <ac:spMkLst>
            <pc:docMk/>
            <pc:sldMk cId="2684166281" sldId="469"/>
            <ac:spMk id="4" creationId="{2B579EB9-7A1B-EAFB-A10E-5F9A595E99DF}"/>
          </ac:spMkLst>
        </pc:spChg>
        <pc:graphicFrameChg chg="mod modGraphic">
          <ac:chgData name="Stearns, Michael D CIV USARMY CENAB (USA)" userId="bb525184-11b0-445a-ae8a-1f4d102e331c" providerId="ADAL" clId="{F376E41D-638F-4B83-ADDA-96022F1F2CDD}" dt="2025-03-21T20:23:23.739" v="22466" actId="207"/>
          <ac:graphicFrameMkLst>
            <pc:docMk/>
            <pc:sldMk cId="2684166281" sldId="469"/>
            <ac:graphicFrameMk id="2" creationId="{6AB5DD4D-2F4F-A7AF-3A2D-E19676A66C12}"/>
          </ac:graphicFrameMkLst>
        </pc:graphicFrameChg>
      </pc:sldChg>
      <pc:sldChg chg="addSp modSp mod ord modNotesTx">
        <pc:chgData name="Stearns, Michael D CIV USARMY CENAB (USA)" userId="bb525184-11b0-445a-ae8a-1f4d102e331c" providerId="ADAL" clId="{F376E41D-638F-4B83-ADDA-96022F1F2CDD}" dt="2025-03-21T20:13:05.280" v="22318"/>
        <pc:sldMkLst>
          <pc:docMk/>
          <pc:sldMk cId="4116667158" sldId="470"/>
        </pc:sldMkLst>
        <pc:spChg chg="add mod">
          <ac:chgData name="Stearns, Michael D CIV USARMY CENAB (USA)" userId="bb525184-11b0-445a-ae8a-1f4d102e331c" providerId="ADAL" clId="{F376E41D-638F-4B83-ADDA-96022F1F2CDD}" dt="2025-03-12T17:45:27.405" v="21333"/>
          <ac:spMkLst>
            <pc:docMk/>
            <pc:sldMk cId="4116667158" sldId="470"/>
            <ac:spMk id="4" creationId="{EFFC5936-B2BC-01C0-9CEC-6425085D50B3}"/>
          </ac:spMkLst>
        </pc:spChg>
        <pc:spChg chg="add mod">
          <ac:chgData name="Stearns, Michael D CIV USARMY CENAB (USA)" userId="bb525184-11b0-445a-ae8a-1f4d102e331c" providerId="ADAL" clId="{F376E41D-638F-4B83-ADDA-96022F1F2CDD}" dt="2025-03-19T16:50:06.985" v="22222" actId="20577"/>
          <ac:spMkLst>
            <pc:docMk/>
            <pc:sldMk cId="4116667158" sldId="470"/>
            <ac:spMk id="5" creationId="{747F3BAF-2389-2B4E-D4AE-800E552A5CBB}"/>
          </ac:spMkLst>
        </pc:spChg>
        <pc:graphicFrameChg chg="mod modGraphic">
          <ac:chgData name="Stearns, Michael D CIV USARMY CENAB (USA)" userId="bb525184-11b0-445a-ae8a-1f4d102e331c" providerId="ADAL" clId="{F376E41D-638F-4B83-ADDA-96022F1F2CDD}" dt="2025-03-21T17:39:16.256" v="22289" actId="6549"/>
          <ac:graphicFrameMkLst>
            <pc:docMk/>
            <pc:sldMk cId="4116667158" sldId="470"/>
            <ac:graphicFrameMk id="2" creationId="{6AB5DD4D-2F4F-A7AF-3A2D-E19676A66C12}"/>
          </ac:graphicFrameMkLst>
        </pc:graphicFrameChg>
      </pc:sldChg>
      <pc:sldChg chg="addSp delSp modSp mod ord modNotesTx">
        <pc:chgData name="Stearns, Michael D CIV USARMY CENAB (USA)" userId="bb525184-11b0-445a-ae8a-1f4d102e331c" providerId="ADAL" clId="{F376E41D-638F-4B83-ADDA-96022F1F2CDD}" dt="2025-03-21T20:13:10.223" v="22321"/>
        <pc:sldMkLst>
          <pc:docMk/>
          <pc:sldMk cId="4080766352" sldId="471"/>
        </pc:sldMkLst>
        <pc:spChg chg="del">
          <ac:chgData name="Stearns, Michael D CIV USARMY CENAB (USA)" userId="bb525184-11b0-445a-ae8a-1f4d102e331c" providerId="ADAL" clId="{F376E41D-638F-4B83-ADDA-96022F1F2CDD}" dt="2025-03-10T23:58:55.004" v="5591" actId="478"/>
          <ac:spMkLst>
            <pc:docMk/>
            <pc:sldMk cId="4080766352" sldId="471"/>
            <ac:spMk id="4" creationId="{9C087BF5-0FB8-878B-B553-71D9920D8A54}"/>
          </ac:spMkLst>
        </pc:spChg>
        <pc:spChg chg="add mod">
          <ac:chgData name="Stearns, Michael D CIV USARMY CENAB (USA)" userId="bb525184-11b0-445a-ae8a-1f4d102e331c" providerId="ADAL" clId="{F376E41D-638F-4B83-ADDA-96022F1F2CDD}" dt="2025-03-19T16:50:18.857" v="22228" actId="20577"/>
          <ac:spMkLst>
            <pc:docMk/>
            <pc:sldMk cId="4080766352" sldId="471"/>
            <ac:spMk id="5" creationId="{51F06641-94FE-186D-0679-3E5966A18C6F}"/>
          </ac:spMkLst>
        </pc:spChg>
      </pc:sldChg>
      <pc:sldChg chg="addSp delSp modSp mod">
        <pc:chgData name="Stearns, Michael D CIV USARMY CENAB (USA)" userId="bb525184-11b0-445a-ae8a-1f4d102e331c" providerId="ADAL" clId="{F376E41D-638F-4B83-ADDA-96022F1F2CDD}" dt="2025-03-13T15:43:43.667" v="21556" actId="6549"/>
        <pc:sldMkLst>
          <pc:docMk/>
          <pc:sldMk cId="3156460055" sldId="472"/>
        </pc:sldMkLst>
        <pc:spChg chg="mod">
          <ac:chgData name="Stearns, Michael D CIV USARMY CENAB (USA)" userId="bb525184-11b0-445a-ae8a-1f4d102e331c" providerId="ADAL" clId="{F376E41D-638F-4B83-ADDA-96022F1F2CDD}" dt="2025-03-11T02:36:24.468" v="14300" actId="313"/>
          <ac:spMkLst>
            <pc:docMk/>
            <pc:sldMk cId="3156460055" sldId="472"/>
            <ac:spMk id="2" creationId="{73D878E5-7703-956C-EA69-5AE9D0AC595C}"/>
          </ac:spMkLst>
        </pc:spChg>
        <pc:spChg chg="del">
          <ac:chgData name="Stearns, Michael D CIV USARMY CENAB (USA)" userId="bb525184-11b0-445a-ae8a-1f4d102e331c" providerId="ADAL" clId="{F376E41D-638F-4B83-ADDA-96022F1F2CDD}" dt="2025-03-10T23:58:30.685" v="5573" actId="478"/>
          <ac:spMkLst>
            <pc:docMk/>
            <pc:sldMk cId="3156460055" sldId="472"/>
            <ac:spMk id="4" creationId="{2648F888-ACF0-62E3-8470-E2B90B571172}"/>
          </ac:spMkLst>
        </pc:spChg>
        <pc:spChg chg="del">
          <ac:chgData name="Stearns, Michael D CIV USARMY CENAB (USA)" userId="bb525184-11b0-445a-ae8a-1f4d102e331c" providerId="ADAL" clId="{F376E41D-638F-4B83-ADDA-96022F1F2CDD}" dt="2025-03-11T01:59:54.408" v="12135" actId="478"/>
          <ac:spMkLst>
            <pc:docMk/>
            <pc:sldMk cId="3156460055" sldId="472"/>
            <ac:spMk id="5" creationId="{C512C217-BCD7-88AB-80C4-23F4D130D58A}"/>
          </ac:spMkLst>
        </pc:spChg>
        <pc:spChg chg="add mod">
          <ac:chgData name="Stearns, Michael D CIV USARMY CENAB (USA)" userId="bb525184-11b0-445a-ae8a-1f4d102e331c" providerId="ADAL" clId="{F376E41D-638F-4B83-ADDA-96022F1F2CDD}" dt="2025-03-13T15:43:43.667" v="21556" actId="6549"/>
          <ac:spMkLst>
            <pc:docMk/>
            <pc:sldMk cId="3156460055" sldId="472"/>
            <ac:spMk id="6" creationId="{3B3DABC1-87D7-528C-B9FA-CE07FDAC2F06}"/>
          </ac:spMkLst>
        </pc:spChg>
        <pc:spChg chg="add mod">
          <ac:chgData name="Stearns, Michael D CIV USARMY CENAB (USA)" userId="bb525184-11b0-445a-ae8a-1f4d102e331c" providerId="ADAL" clId="{F376E41D-638F-4B83-ADDA-96022F1F2CDD}" dt="2025-03-12T17:48:59.989" v="21397" actId="6549"/>
          <ac:spMkLst>
            <pc:docMk/>
            <pc:sldMk cId="3156460055" sldId="472"/>
            <ac:spMk id="7" creationId="{DE885D93-616C-AF8B-B374-192E92C5E951}"/>
          </ac:spMkLst>
        </pc:spChg>
        <pc:picChg chg="del">
          <ac:chgData name="Stearns, Michael D CIV USARMY CENAB (USA)" userId="bb525184-11b0-445a-ae8a-1f4d102e331c" providerId="ADAL" clId="{F376E41D-638F-4B83-ADDA-96022F1F2CDD}" dt="2025-03-11T01:59:52.665" v="12134" actId="478"/>
          <ac:picMkLst>
            <pc:docMk/>
            <pc:sldMk cId="3156460055" sldId="472"/>
            <ac:picMk id="3" creationId="{FCE14C4E-4EE3-2689-7A1D-056896D4272F}"/>
          </ac:picMkLst>
        </pc:picChg>
      </pc:sldChg>
      <pc:sldChg chg="addSp delSp modSp mod">
        <pc:chgData name="Stearns, Michael D CIV USARMY CENAB (USA)" userId="bb525184-11b0-445a-ae8a-1f4d102e331c" providerId="ADAL" clId="{F376E41D-638F-4B83-ADDA-96022F1F2CDD}" dt="2025-03-18T11:57:04.092" v="21841"/>
        <pc:sldMkLst>
          <pc:docMk/>
          <pc:sldMk cId="2152075014" sldId="473"/>
        </pc:sldMkLst>
        <pc:spChg chg="add mod">
          <ac:chgData name="Stearns, Michael D CIV USARMY CENAB (USA)" userId="bb525184-11b0-445a-ae8a-1f4d102e331c" providerId="ADAL" clId="{F376E41D-638F-4B83-ADDA-96022F1F2CDD}" dt="2025-03-12T17:49:20.557" v="21409" actId="6549"/>
          <ac:spMkLst>
            <pc:docMk/>
            <pc:sldMk cId="2152075014" sldId="473"/>
            <ac:spMk id="2" creationId="{B8A50E25-FE42-5442-8E4C-9530CE35658E}"/>
          </ac:spMkLst>
        </pc:spChg>
        <pc:spChg chg="mod">
          <ac:chgData name="Stearns, Michael D CIV USARMY CENAB (USA)" userId="bb525184-11b0-445a-ae8a-1f4d102e331c" providerId="ADAL" clId="{F376E41D-638F-4B83-ADDA-96022F1F2CDD}" dt="2025-03-11T02:19:12.525" v="13650" actId="20577"/>
          <ac:spMkLst>
            <pc:docMk/>
            <pc:sldMk cId="2152075014" sldId="473"/>
            <ac:spMk id="3" creationId="{0CF3375E-6911-9BF2-6988-6C2F058268DE}"/>
          </ac:spMkLst>
        </pc:spChg>
        <pc:spChg chg="del">
          <ac:chgData name="Stearns, Michael D CIV USARMY CENAB (USA)" userId="bb525184-11b0-445a-ae8a-1f4d102e331c" providerId="ADAL" clId="{F376E41D-638F-4B83-ADDA-96022F1F2CDD}" dt="2025-03-10T23:58:31.308" v="5574" actId="478"/>
          <ac:spMkLst>
            <pc:docMk/>
            <pc:sldMk cId="2152075014" sldId="473"/>
            <ac:spMk id="4" creationId="{B8984F46-BED7-3A23-7638-5037C31E91BB}"/>
          </ac:spMkLst>
        </pc:spChg>
        <pc:picChg chg="add mod">
          <ac:chgData name="Stearns, Michael D CIV USARMY CENAB (USA)" userId="bb525184-11b0-445a-ae8a-1f4d102e331c" providerId="ADAL" clId="{F376E41D-638F-4B83-ADDA-96022F1F2CDD}" dt="2025-03-18T11:57:04.092" v="21841"/>
          <ac:picMkLst>
            <pc:docMk/>
            <pc:sldMk cId="2152075014" sldId="473"/>
            <ac:picMk id="4" creationId="{DF352080-11B3-4ECD-9277-F301F123FFFD}"/>
          </ac:picMkLst>
        </pc:picChg>
        <pc:picChg chg="mod">
          <ac:chgData name="Stearns, Michael D CIV USARMY CENAB (USA)" userId="bb525184-11b0-445a-ae8a-1f4d102e331c" providerId="ADAL" clId="{F376E41D-638F-4B83-ADDA-96022F1F2CDD}" dt="2025-03-11T01:54:52.526" v="12097"/>
          <ac:picMkLst>
            <pc:docMk/>
            <pc:sldMk cId="2152075014" sldId="473"/>
            <ac:picMk id="15" creationId="{7056B206-E253-BB8A-7236-F5A919FD0B08}"/>
          </ac:picMkLst>
        </pc:picChg>
      </pc:sldChg>
      <pc:sldChg chg="addSp delSp modSp mod">
        <pc:chgData name="Stearns, Michael D CIV USARMY CENAB (USA)" userId="bb525184-11b0-445a-ae8a-1f4d102e331c" providerId="ADAL" clId="{F376E41D-638F-4B83-ADDA-96022F1F2CDD}" dt="2025-03-12T17:49:35.476" v="21415" actId="20577"/>
        <pc:sldMkLst>
          <pc:docMk/>
          <pc:sldMk cId="1712395398" sldId="474"/>
        </pc:sldMkLst>
        <pc:spChg chg="del">
          <ac:chgData name="Stearns, Michael D CIV USARMY CENAB (USA)" userId="bb525184-11b0-445a-ae8a-1f4d102e331c" providerId="ADAL" clId="{F376E41D-638F-4B83-ADDA-96022F1F2CDD}" dt="2025-03-10T23:58:33.148" v="5576" actId="478"/>
          <ac:spMkLst>
            <pc:docMk/>
            <pc:sldMk cId="1712395398" sldId="474"/>
            <ac:spMk id="2" creationId="{67DF9276-82EC-4123-4F02-79C7F9174D14}"/>
          </ac:spMkLst>
        </pc:spChg>
        <pc:spChg chg="add mod">
          <ac:chgData name="Stearns, Michael D CIV USARMY CENAB (USA)" userId="bb525184-11b0-445a-ae8a-1f4d102e331c" providerId="ADAL" clId="{F376E41D-638F-4B83-ADDA-96022F1F2CDD}" dt="2025-03-12T17:49:35.476" v="21415" actId="20577"/>
          <ac:spMkLst>
            <pc:docMk/>
            <pc:sldMk cId="1712395398" sldId="474"/>
            <ac:spMk id="4" creationId="{80B2107F-5BCE-88F8-8090-4130DE3724DE}"/>
          </ac:spMkLst>
        </pc:spChg>
        <pc:spChg chg="mod">
          <ac:chgData name="Stearns, Michael D CIV USARMY CENAB (USA)" userId="bb525184-11b0-445a-ae8a-1f4d102e331c" providerId="ADAL" clId="{F376E41D-638F-4B83-ADDA-96022F1F2CDD}" dt="2025-03-11T02:19:08.132" v="13647" actId="20577"/>
          <ac:spMkLst>
            <pc:docMk/>
            <pc:sldMk cId="1712395398" sldId="474"/>
            <ac:spMk id="8" creationId="{0A13DE48-2D72-B363-38B0-F1D8BFAFE7FA}"/>
          </ac:spMkLst>
        </pc:spChg>
      </pc:sldChg>
      <pc:sldChg chg="addSp delSp modSp mod ord modNotesTx">
        <pc:chgData name="Stearns, Michael D CIV USARMY CENAB (USA)" userId="bb525184-11b0-445a-ae8a-1f4d102e331c" providerId="ADAL" clId="{F376E41D-638F-4B83-ADDA-96022F1F2CDD}" dt="2025-03-19T16:49:21.538" v="22194" actId="20577"/>
        <pc:sldMkLst>
          <pc:docMk/>
          <pc:sldMk cId="116695781" sldId="475"/>
        </pc:sldMkLst>
        <pc:spChg chg="mod">
          <ac:chgData name="Stearns, Michael D CIV USARMY CENAB (USA)" userId="bb525184-11b0-445a-ae8a-1f4d102e331c" providerId="ADAL" clId="{F376E41D-638F-4B83-ADDA-96022F1F2CDD}" dt="2025-03-18T11:55:50.378" v="21761" actId="207"/>
          <ac:spMkLst>
            <pc:docMk/>
            <pc:sldMk cId="116695781" sldId="475"/>
            <ac:spMk id="2" creationId="{35E53930-4C6F-700D-6BD3-A42AA75CD957}"/>
          </ac:spMkLst>
        </pc:spChg>
        <pc:spChg chg="del">
          <ac:chgData name="Stearns, Michael D CIV USARMY CENAB (USA)" userId="bb525184-11b0-445a-ae8a-1f4d102e331c" providerId="ADAL" clId="{F376E41D-638F-4B83-ADDA-96022F1F2CDD}" dt="2025-03-10T23:58:42.452" v="5578" actId="478"/>
          <ac:spMkLst>
            <pc:docMk/>
            <pc:sldMk cId="116695781" sldId="475"/>
            <ac:spMk id="4" creationId="{79B461A5-58AC-F223-C048-8B6C252BDEBD}"/>
          </ac:spMkLst>
        </pc:spChg>
        <pc:spChg chg="add mod">
          <ac:chgData name="Stearns, Michael D CIV USARMY CENAB (USA)" userId="bb525184-11b0-445a-ae8a-1f4d102e331c" providerId="ADAL" clId="{F376E41D-638F-4B83-ADDA-96022F1F2CDD}" dt="2025-03-19T16:49:21.538" v="22194" actId="20577"/>
          <ac:spMkLst>
            <pc:docMk/>
            <pc:sldMk cId="116695781" sldId="475"/>
            <ac:spMk id="5" creationId="{15A9892E-5442-19AF-2999-358C70693E55}"/>
          </ac:spMkLst>
        </pc:spChg>
        <pc:spChg chg="add mod">
          <ac:chgData name="Stearns, Michael D CIV USARMY CENAB (USA)" userId="bb525184-11b0-445a-ae8a-1f4d102e331c" providerId="ADAL" clId="{F376E41D-638F-4B83-ADDA-96022F1F2CDD}" dt="2025-03-12T17:45:08.396" v="21321"/>
          <ac:spMkLst>
            <pc:docMk/>
            <pc:sldMk cId="116695781" sldId="475"/>
            <ac:spMk id="6" creationId="{8226D19F-1C4B-80F2-BFC7-F2F2BFA481C3}"/>
          </ac:spMkLst>
        </pc:spChg>
      </pc:sldChg>
      <pc:sldChg chg="del">
        <pc:chgData name="Stearns, Michael D CIV USARMY CENAB (USA)" userId="bb525184-11b0-445a-ae8a-1f4d102e331c" providerId="ADAL" clId="{F376E41D-638F-4B83-ADDA-96022F1F2CDD}" dt="2025-03-07T13:07:07.198" v="215" actId="47"/>
        <pc:sldMkLst>
          <pc:docMk/>
          <pc:sldMk cId="1411148634" sldId="5771"/>
        </pc:sldMkLst>
      </pc:sldChg>
      <pc:sldChg chg="addSp delSp modSp mod modNotesTx">
        <pc:chgData name="Stearns, Michael D CIV USARMY CENAB (USA)" userId="bb525184-11b0-445a-ae8a-1f4d102e331c" providerId="ADAL" clId="{F376E41D-638F-4B83-ADDA-96022F1F2CDD}" dt="2025-03-21T20:12:34.850" v="22307" actId="20577"/>
        <pc:sldMkLst>
          <pc:docMk/>
          <pc:sldMk cId="482165913" sldId="5774"/>
        </pc:sldMkLst>
        <pc:spChg chg="mod">
          <ac:chgData name="Stearns, Michael D CIV USARMY CENAB (USA)" userId="bb525184-11b0-445a-ae8a-1f4d102e331c" providerId="ADAL" clId="{F376E41D-638F-4B83-ADDA-96022F1F2CDD}" dt="2025-03-11T02:19:04.581" v="13644" actId="20577"/>
          <ac:spMkLst>
            <pc:docMk/>
            <pc:sldMk cId="482165913" sldId="5774"/>
            <ac:spMk id="2" creationId="{452F8C1C-1BBF-9008-3C98-EDD6FB5C787A}"/>
          </ac:spMkLst>
        </pc:spChg>
        <pc:spChg chg="del">
          <ac:chgData name="Stearns, Michael D CIV USARMY CENAB (USA)" userId="bb525184-11b0-445a-ae8a-1f4d102e331c" providerId="ADAL" clId="{F376E41D-638F-4B83-ADDA-96022F1F2CDD}" dt="2025-03-10T23:58:31.972" v="5575" actId="478"/>
          <ac:spMkLst>
            <pc:docMk/>
            <pc:sldMk cId="482165913" sldId="5774"/>
            <ac:spMk id="4" creationId="{710BD5E7-0636-E0B2-C9F9-F1C6F0350B04}"/>
          </ac:spMkLst>
        </pc:spChg>
        <pc:spChg chg="add mod">
          <ac:chgData name="Stearns, Michael D CIV USARMY CENAB (USA)" userId="bb525184-11b0-445a-ae8a-1f4d102e331c" providerId="ADAL" clId="{F376E41D-638F-4B83-ADDA-96022F1F2CDD}" dt="2025-03-12T17:49:24.109" v="21412" actId="6549"/>
          <ac:spMkLst>
            <pc:docMk/>
            <pc:sldMk cId="482165913" sldId="5774"/>
            <ac:spMk id="5" creationId="{0C5CE94B-6E33-AD72-C092-2AFE6147DE90}"/>
          </ac:spMkLst>
        </pc:spChg>
        <pc:graphicFrameChg chg="mod modGraphic">
          <ac:chgData name="Stearns, Michael D CIV USARMY CENAB (USA)" userId="bb525184-11b0-445a-ae8a-1f4d102e331c" providerId="ADAL" clId="{F376E41D-638F-4B83-ADDA-96022F1F2CDD}" dt="2025-03-19T16:46:38.781" v="22147" actId="20577"/>
          <ac:graphicFrameMkLst>
            <pc:docMk/>
            <pc:sldMk cId="482165913" sldId="5774"/>
            <ac:graphicFrameMk id="3" creationId="{FC92F111-0B80-8263-9A33-BA43AB7870FA}"/>
          </ac:graphicFrameMkLst>
        </pc:graphicFrameChg>
      </pc:sldChg>
      <pc:sldChg chg="addSp delSp modSp mod ord modNotesTx">
        <pc:chgData name="Stearns, Michael D CIV USARMY CENAB (USA)" userId="bb525184-11b0-445a-ae8a-1f4d102e331c" providerId="ADAL" clId="{F376E41D-638F-4B83-ADDA-96022F1F2CDD}" dt="2025-03-21T20:11:04.416" v="22294"/>
        <pc:sldMkLst>
          <pc:docMk/>
          <pc:sldMk cId="1418171675" sldId="5775"/>
        </pc:sldMkLst>
        <pc:spChg chg="del">
          <ac:chgData name="Stearns, Michael D CIV USARMY CENAB (USA)" userId="bb525184-11b0-445a-ae8a-1f4d102e331c" providerId="ADAL" clId="{F376E41D-638F-4B83-ADDA-96022F1F2CDD}" dt="2025-03-10T23:58:29.925" v="5572" actId="478"/>
          <ac:spMkLst>
            <pc:docMk/>
            <pc:sldMk cId="1418171675" sldId="5775"/>
            <ac:spMk id="2" creationId="{4B5EA4F0-DE34-C1FE-825B-7DDF9E84634A}"/>
          </ac:spMkLst>
        </pc:spChg>
        <pc:spChg chg="add mod">
          <ac:chgData name="Stearns, Michael D CIV USARMY CENAB (USA)" userId="bb525184-11b0-445a-ae8a-1f4d102e331c" providerId="ADAL" clId="{F376E41D-638F-4B83-ADDA-96022F1F2CDD}" dt="2025-03-12T17:48:40.252" v="21382" actId="20577"/>
          <ac:spMkLst>
            <pc:docMk/>
            <pc:sldMk cId="1418171675" sldId="5775"/>
            <ac:spMk id="4" creationId="{DCC4F89F-97C1-9213-5E03-D18DF1ACD0ED}"/>
          </ac:spMkLst>
        </pc:spChg>
        <pc:spChg chg="mod">
          <ac:chgData name="Stearns, Michael D CIV USARMY CENAB (USA)" userId="bb525184-11b0-445a-ae8a-1f4d102e331c" providerId="ADAL" clId="{F376E41D-638F-4B83-ADDA-96022F1F2CDD}" dt="2025-03-11T01:45:08.791" v="11717" actId="20577"/>
          <ac:spMkLst>
            <pc:docMk/>
            <pc:sldMk cId="1418171675" sldId="5775"/>
            <ac:spMk id="11" creationId="{ACC49326-A414-A31A-2636-09BDAEC9810E}"/>
          </ac:spMkLst>
        </pc:spChg>
        <pc:graphicFrameChg chg="mod">
          <ac:chgData name="Stearns, Michael D CIV USARMY CENAB (USA)" userId="bb525184-11b0-445a-ae8a-1f4d102e331c" providerId="ADAL" clId="{F376E41D-638F-4B83-ADDA-96022F1F2CDD}" dt="2025-03-21T20:11:04.416" v="22294"/>
          <ac:graphicFrameMkLst>
            <pc:docMk/>
            <pc:sldMk cId="1418171675" sldId="5775"/>
            <ac:graphicFrameMk id="18" creationId="{2003B27F-C208-8888-22DA-EB7C5A13EC52}"/>
          </ac:graphicFrameMkLst>
        </pc:graphicFrameChg>
      </pc:sldChg>
      <pc:sldChg chg="del">
        <pc:chgData name="Stearns, Michael D CIV USARMY CENAB (USA)" userId="bb525184-11b0-445a-ae8a-1f4d102e331c" providerId="ADAL" clId="{F376E41D-638F-4B83-ADDA-96022F1F2CDD}" dt="2025-03-07T13:07:02.187" v="214" actId="47"/>
        <pc:sldMkLst>
          <pc:docMk/>
          <pc:sldMk cId="1391159831" sldId="5781"/>
        </pc:sldMkLst>
      </pc:sldChg>
      <pc:sldChg chg="addSp modSp mod">
        <pc:chgData name="Stearns, Michael D CIV USARMY CENAB (USA)" userId="bb525184-11b0-445a-ae8a-1f4d102e331c" providerId="ADAL" clId="{F376E41D-638F-4B83-ADDA-96022F1F2CDD}" dt="2025-03-19T16:48:02.747" v="22168" actId="20577"/>
        <pc:sldMkLst>
          <pc:docMk/>
          <pc:sldMk cId="3817743901" sldId="5782"/>
        </pc:sldMkLst>
        <pc:spChg chg="add mod">
          <ac:chgData name="Stearns, Michael D CIV USARMY CENAB (USA)" userId="bb525184-11b0-445a-ae8a-1f4d102e331c" providerId="ADAL" clId="{F376E41D-638F-4B83-ADDA-96022F1F2CDD}" dt="2025-03-19T16:48:02.747" v="22168" actId="20577"/>
          <ac:spMkLst>
            <pc:docMk/>
            <pc:sldMk cId="3817743901" sldId="5782"/>
            <ac:spMk id="2" creationId="{5A2A8ADB-DD01-7779-FF45-474488F2FF80}"/>
          </ac:spMkLst>
        </pc:spChg>
      </pc:sldChg>
      <pc:sldChg chg="addSp delSp modSp mod ord modNotesTx">
        <pc:chgData name="Stearns, Michael D CIV USARMY CENAB (USA)" userId="bb525184-11b0-445a-ae8a-1f4d102e331c" providerId="ADAL" clId="{F376E41D-638F-4B83-ADDA-96022F1F2CDD}" dt="2025-03-21T20:12:55.479" v="22311"/>
        <pc:sldMkLst>
          <pc:docMk/>
          <pc:sldMk cId="341579019" sldId="5784"/>
        </pc:sldMkLst>
        <pc:spChg chg="mod">
          <ac:chgData name="Stearns, Michael D CIV USARMY CENAB (USA)" userId="bb525184-11b0-445a-ae8a-1f4d102e331c" providerId="ADAL" clId="{F376E41D-638F-4B83-ADDA-96022F1F2CDD}" dt="2025-03-18T12:41:20.032" v="21940" actId="20577"/>
          <ac:spMkLst>
            <pc:docMk/>
            <pc:sldMk cId="341579019" sldId="5784"/>
            <ac:spMk id="3" creationId="{BE1419B2-0BE2-37C7-EA04-4A77BD97B242}"/>
          </ac:spMkLst>
        </pc:spChg>
        <pc:spChg chg="del">
          <ac:chgData name="Stearns, Michael D CIV USARMY CENAB (USA)" userId="bb525184-11b0-445a-ae8a-1f4d102e331c" providerId="ADAL" clId="{F376E41D-638F-4B83-ADDA-96022F1F2CDD}" dt="2025-03-10T23:58:46.140" v="5582" actId="478"/>
          <ac:spMkLst>
            <pc:docMk/>
            <pc:sldMk cId="341579019" sldId="5784"/>
            <ac:spMk id="4" creationId="{4ED32B3F-6E9A-0828-51F5-4125E92A6CA5}"/>
          </ac:spMkLst>
        </pc:spChg>
        <pc:spChg chg="add mod">
          <ac:chgData name="Stearns, Michael D CIV USARMY CENAB (USA)" userId="bb525184-11b0-445a-ae8a-1f4d102e331c" providerId="ADAL" clId="{F376E41D-638F-4B83-ADDA-96022F1F2CDD}" dt="2025-03-19T16:49:39.530" v="22204" actId="6549"/>
          <ac:spMkLst>
            <pc:docMk/>
            <pc:sldMk cId="341579019" sldId="5784"/>
            <ac:spMk id="5" creationId="{D81A46EB-7FEC-E8DE-2BF1-BCF66E0EB865}"/>
          </ac:spMkLst>
        </pc:spChg>
        <pc:graphicFrameChg chg="mod modGraphic">
          <ac:chgData name="Stearns, Michael D CIV USARMY CENAB (USA)" userId="bb525184-11b0-445a-ae8a-1f4d102e331c" providerId="ADAL" clId="{F376E41D-638F-4B83-ADDA-96022F1F2CDD}" dt="2025-03-18T12:42:10.526" v="22067" actId="207"/>
          <ac:graphicFrameMkLst>
            <pc:docMk/>
            <pc:sldMk cId="341579019" sldId="5784"/>
            <ac:graphicFrameMk id="2" creationId="{6AB5DD4D-2F4F-A7AF-3A2D-E19676A66C12}"/>
          </ac:graphicFrameMkLst>
        </pc:graphicFrameChg>
      </pc:sldChg>
      <pc:sldChg chg="del">
        <pc:chgData name="Stearns, Michael D CIV USARMY CENAB (USA)" userId="bb525184-11b0-445a-ae8a-1f4d102e331c" providerId="ADAL" clId="{F376E41D-638F-4B83-ADDA-96022F1F2CDD}" dt="2025-03-07T13:44:25.814" v="244" actId="47"/>
        <pc:sldMkLst>
          <pc:docMk/>
          <pc:sldMk cId="157429269" sldId="5791"/>
        </pc:sldMkLst>
      </pc:sldChg>
      <pc:sldChg chg="addSp delSp modSp mod ord modNotesTx">
        <pc:chgData name="Stearns, Michael D CIV USARMY CENAB (USA)" userId="bb525184-11b0-445a-ae8a-1f4d102e331c" providerId="ADAL" clId="{F376E41D-638F-4B83-ADDA-96022F1F2CDD}" dt="2025-03-26T17:27:12.198" v="22494" actId="1076"/>
        <pc:sldMkLst>
          <pc:docMk/>
          <pc:sldMk cId="885515089" sldId="5792"/>
        </pc:sldMkLst>
        <pc:spChg chg="mod">
          <ac:chgData name="Stearns, Michael D CIV USARMY CENAB (USA)" userId="bb525184-11b0-445a-ae8a-1f4d102e331c" providerId="ADAL" clId="{F376E41D-638F-4B83-ADDA-96022F1F2CDD}" dt="2025-03-11T01:51:09.731" v="12007" actId="1036"/>
          <ac:spMkLst>
            <pc:docMk/>
            <pc:sldMk cId="885515089" sldId="5792"/>
            <ac:spMk id="4" creationId="{0D47DAAE-354F-8E23-F06B-0A989D30CE82}"/>
          </ac:spMkLst>
        </pc:spChg>
        <pc:spChg chg="add mod">
          <ac:chgData name="Stearns, Michael D CIV USARMY CENAB (USA)" userId="bb525184-11b0-445a-ae8a-1f4d102e331c" providerId="ADAL" clId="{F376E41D-638F-4B83-ADDA-96022F1F2CDD}" dt="2025-03-12T17:48:52.748" v="21391" actId="6549"/>
          <ac:spMkLst>
            <pc:docMk/>
            <pc:sldMk cId="885515089" sldId="5792"/>
            <ac:spMk id="8" creationId="{4E18EC5C-0D78-71E5-5507-6A3617F75F9E}"/>
          </ac:spMkLst>
        </pc:spChg>
        <pc:spChg chg="mod">
          <ac:chgData name="Stearns, Michael D CIV USARMY CENAB (USA)" userId="bb525184-11b0-445a-ae8a-1f4d102e331c" providerId="ADAL" clId="{F376E41D-638F-4B83-ADDA-96022F1F2CDD}" dt="2025-03-12T14:01:14.624" v="16037" actId="13926"/>
          <ac:spMkLst>
            <pc:docMk/>
            <pc:sldMk cId="885515089" sldId="5792"/>
            <ac:spMk id="12" creationId="{5AEEF47C-41DE-D255-7AED-5752F7116462}"/>
          </ac:spMkLst>
        </pc:spChg>
        <pc:spChg chg="del">
          <ac:chgData name="Stearns, Michael D CIV USARMY CENAB (USA)" userId="bb525184-11b0-445a-ae8a-1f4d102e331c" providerId="ADAL" clId="{F376E41D-638F-4B83-ADDA-96022F1F2CDD}" dt="2025-03-11T01:45:58.613" v="11738" actId="478"/>
          <ac:spMkLst>
            <pc:docMk/>
            <pc:sldMk cId="885515089" sldId="5792"/>
            <ac:spMk id="13" creationId="{29E5957B-1AC6-1DCE-0A06-7A2E1B9D8F84}"/>
          </ac:spMkLst>
        </pc:spChg>
        <pc:spChg chg="del">
          <ac:chgData name="Stearns, Michael D CIV USARMY CENAB (USA)" userId="bb525184-11b0-445a-ae8a-1f4d102e331c" providerId="ADAL" clId="{F376E41D-638F-4B83-ADDA-96022F1F2CDD}" dt="2025-03-11T01:45:58.613" v="11738" actId="478"/>
          <ac:spMkLst>
            <pc:docMk/>
            <pc:sldMk cId="885515089" sldId="5792"/>
            <ac:spMk id="14" creationId="{48B97051-B8B5-48B6-4713-7A3884ED8590}"/>
          </ac:spMkLst>
        </pc:spChg>
        <pc:spChg chg="del">
          <ac:chgData name="Stearns, Michael D CIV USARMY CENAB (USA)" userId="bb525184-11b0-445a-ae8a-1f4d102e331c" providerId="ADAL" clId="{F376E41D-638F-4B83-ADDA-96022F1F2CDD}" dt="2025-03-11T01:45:58.613" v="11738" actId="478"/>
          <ac:spMkLst>
            <pc:docMk/>
            <pc:sldMk cId="885515089" sldId="5792"/>
            <ac:spMk id="15" creationId="{8C7278F8-8668-2BEE-A66A-0F7733227836}"/>
          </ac:spMkLst>
        </pc:spChg>
        <pc:spChg chg="del">
          <ac:chgData name="Stearns, Michael D CIV USARMY CENAB (USA)" userId="bb525184-11b0-445a-ae8a-1f4d102e331c" providerId="ADAL" clId="{F376E41D-638F-4B83-ADDA-96022F1F2CDD}" dt="2025-03-11T01:45:58.613" v="11738" actId="478"/>
          <ac:spMkLst>
            <pc:docMk/>
            <pc:sldMk cId="885515089" sldId="5792"/>
            <ac:spMk id="16" creationId="{4850EF48-07AD-E955-3353-354CC2FD4702}"/>
          </ac:spMkLst>
        </pc:spChg>
        <pc:spChg chg="del">
          <ac:chgData name="Stearns, Michael D CIV USARMY CENAB (USA)" userId="bb525184-11b0-445a-ae8a-1f4d102e331c" providerId="ADAL" clId="{F376E41D-638F-4B83-ADDA-96022F1F2CDD}" dt="2025-03-11T01:45:58.613" v="11738" actId="478"/>
          <ac:spMkLst>
            <pc:docMk/>
            <pc:sldMk cId="885515089" sldId="5792"/>
            <ac:spMk id="17" creationId="{FFA96921-4FAD-95AD-E1B2-178AD4E9FC70}"/>
          </ac:spMkLst>
        </pc:spChg>
        <pc:spChg chg="del">
          <ac:chgData name="Stearns, Michael D CIV USARMY CENAB (USA)" userId="bb525184-11b0-445a-ae8a-1f4d102e331c" providerId="ADAL" clId="{F376E41D-638F-4B83-ADDA-96022F1F2CDD}" dt="2025-03-11T01:45:58.613" v="11738" actId="478"/>
          <ac:spMkLst>
            <pc:docMk/>
            <pc:sldMk cId="885515089" sldId="5792"/>
            <ac:spMk id="18" creationId="{0B70CD6B-6607-7052-940D-563F9490BC79}"/>
          </ac:spMkLst>
        </pc:spChg>
        <pc:spChg chg="del">
          <ac:chgData name="Stearns, Michael D CIV USARMY CENAB (USA)" userId="bb525184-11b0-445a-ae8a-1f4d102e331c" providerId="ADAL" clId="{F376E41D-638F-4B83-ADDA-96022F1F2CDD}" dt="2025-03-11T01:45:56.957" v="11737" actId="478"/>
          <ac:spMkLst>
            <pc:docMk/>
            <pc:sldMk cId="885515089" sldId="5792"/>
            <ac:spMk id="19" creationId="{32808C7A-AEB6-AFCC-EFFF-E1E17CCDF4D6}"/>
          </ac:spMkLst>
        </pc:spChg>
        <pc:graphicFrameChg chg="add del mod">
          <ac:chgData name="Stearns, Michael D CIV USARMY CENAB (USA)" userId="bb525184-11b0-445a-ae8a-1f4d102e331c" providerId="ADAL" clId="{F376E41D-638F-4B83-ADDA-96022F1F2CDD}" dt="2025-03-11T01:51:11.188" v="12008" actId="478"/>
          <ac:graphicFrameMkLst>
            <pc:docMk/>
            <pc:sldMk cId="885515089" sldId="5792"/>
            <ac:graphicFrameMk id="2" creationId="{B830D1E6-108F-72AC-9BE3-69F3AE39B794}"/>
          </ac:graphicFrameMkLst>
        </pc:graphicFrameChg>
        <pc:graphicFrameChg chg="del mod">
          <ac:chgData name="Stearns, Michael D CIV USARMY CENAB (USA)" userId="bb525184-11b0-445a-ae8a-1f4d102e331c" providerId="ADAL" clId="{F376E41D-638F-4B83-ADDA-96022F1F2CDD}" dt="2025-03-12T14:00:56.773" v="16034" actId="478"/>
          <ac:graphicFrameMkLst>
            <pc:docMk/>
            <pc:sldMk cId="885515089" sldId="5792"/>
            <ac:graphicFrameMk id="3" creationId="{E544E718-DC46-4576-943D-3A3308B4C231}"/>
          </ac:graphicFrameMkLst>
        </pc:graphicFrameChg>
        <pc:graphicFrameChg chg="add del mod">
          <ac:chgData name="Stearns, Michael D CIV USARMY CENAB (USA)" userId="bb525184-11b0-445a-ae8a-1f4d102e331c" providerId="ADAL" clId="{F376E41D-638F-4B83-ADDA-96022F1F2CDD}" dt="2025-03-12T14:00:55.514" v="16033" actId="21"/>
          <ac:graphicFrameMkLst>
            <pc:docMk/>
            <pc:sldMk cId="885515089" sldId="5792"/>
            <ac:graphicFrameMk id="5" creationId="{E544E718-DC46-4576-943D-3A3308B4C231}"/>
          </ac:graphicFrameMkLst>
        </pc:graphicFrameChg>
        <pc:graphicFrameChg chg="add del mod">
          <ac:chgData name="Stearns, Michael D CIV USARMY CENAB (USA)" userId="bb525184-11b0-445a-ae8a-1f4d102e331c" providerId="ADAL" clId="{F376E41D-638F-4B83-ADDA-96022F1F2CDD}" dt="2025-03-19T17:56:12.085" v="22236" actId="478"/>
          <ac:graphicFrameMkLst>
            <pc:docMk/>
            <pc:sldMk cId="885515089" sldId="5792"/>
            <ac:graphicFrameMk id="6" creationId="{E544E718-DC46-4576-943D-3A3308B4C231}"/>
          </ac:graphicFrameMkLst>
        </pc:graphicFrameChg>
        <pc:graphicFrameChg chg="mod">
          <ac:chgData name="Stearns, Michael D CIV USARMY CENAB (USA)" userId="bb525184-11b0-445a-ae8a-1f4d102e331c" providerId="ADAL" clId="{F376E41D-638F-4B83-ADDA-96022F1F2CDD}" dt="2025-03-26T17:27:12.198" v="22494" actId="1076"/>
          <ac:graphicFrameMkLst>
            <pc:docMk/>
            <pc:sldMk cId="885515089" sldId="5792"/>
            <ac:graphicFrameMk id="7" creationId="{D2461CCA-A0A4-1A6B-5C9E-48A80F3AF2E6}"/>
          </ac:graphicFrameMkLst>
        </pc:graphicFrameChg>
        <pc:picChg chg="add mod">
          <ac:chgData name="Stearns, Michael D CIV USARMY CENAB (USA)" userId="bb525184-11b0-445a-ae8a-1f4d102e331c" providerId="ADAL" clId="{F376E41D-638F-4B83-ADDA-96022F1F2CDD}" dt="2025-03-19T17:56:21.485" v="22239" actId="207"/>
          <ac:picMkLst>
            <pc:docMk/>
            <pc:sldMk cId="885515089" sldId="5792"/>
            <ac:picMk id="2" creationId="{9D856FDD-A8C5-5C61-820B-9E1FF2C699F7}"/>
          </ac:picMkLst>
        </pc:picChg>
        <pc:picChg chg="add del mod">
          <ac:chgData name="Stearns, Michael D CIV USARMY CENAB (USA)" userId="bb525184-11b0-445a-ae8a-1f4d102e331c" providerId="ADAL" clId="{F376E41D-638F-4B83-ADDA-96022F1F2CDD}" dt="2025-03-19T17:56:10.587" v="22235" actId="21"/>
          <ac:picMkLst>
            <pc:docMk/>
            <pc:sldMk cId="885515089" sldId="5792"/>
            <ac:picMk id="1025" creationId="{9D856FDD-A8C5-5C61-820B-9E1FF2C699F7}"/>
          </ac:picMkLst>
        </pc:picChg>
      </pc:sldChg>
      <pc:sldChg chg="del">
        <pc:chgData name="Stearns, Michael D CIV USARMY CENAB (USA)" userId="bb525184-11b0-445a-ae8a-1f4d102e331c" providerId="ADAL" clId="{F376E41D-638F-4B83-ADDA-96022F1F2CDD}" dt="2025-03-07T13:44:25.814" v="244" actId="47"/>
        <pc:sldMkLst>
          <pc:docMk/>
          <pc:sldMk cId="3113555787" sldId="5793"/>
        </pc:sldMkLst>
      </pc:sldChg>
      <pc:sldChg chg="del">
        <pc:chgData name="Stearns, Michael D CIV USARMY CENAB (USA)" userId="bb525184-11b0-445a-ae8a-1f4d102e331c" providerId="ADAL" clId="{F376E41D-638F-4B83-ADDA-96022F1F2CDD}" dt="2025-03-07T13:44:25.814" v="244" actId="47"/>
        <pc:sldMkLst>
          <pc:docMk/>
          <pc:sldMk cId="2129395436" sldId="5794"/>
        </pc:sldMkLst>
      </pc:sldChg>
      <pc:sldChg chg="del ord">
        <pc:chgData name="Stearns, Michael D CIV USARMY CENAB (USA)" userId="bb525184-11b0-445a-ae8a-1f4d102e331c" providerId="ADAL" clId="{F376E41D-638F-4B83-ADDA-96022F1F2CDD}" dt="2025-03-07T13:44:18.374" v="243" actId="47"/>
        <pc:sldMkLst>
          <pc:docMk/>
          <pc:sldMk cId="4288966558" sldId="5795"/>
        </pc:sldMkLst>
      </pc:sldChg>
      <pc:sldChg chg="addSp delSp modSp mod ord modNotesTx">
        <pc:chgData name="Stearns, Michael D CIV USARMY CENAB (USA)" userId="bb525184-11b0-445a-ae8a-1f4d102e331c" providerId="ADAL" clId="{F376E41D-638F-4B83-ADDA-96022F1F2CDD}" dt="2025-03-12T17:46:59.732" v="21354" actId="20577"/>
        <pc:sldMkLst>
          <pc:docMk/>
          <pc:sldMk cId="1238045979" sldId="5796"/>
        </pc:sldMkLst>
        <pc:spChg chg="del">
          <ac:chgData name="Stearns, Michael D CIV USARMY CENAB (USA)" userId="bb525184-11b0-445a-ae8a-1f4d102e331c" providerId="ADAL" clId="{F376E41D-638F-4B83-ADDA-96022F1F2CDD}" dt="2025-03-10T23:58:17.389" v="5562" actId="478"/>
          <ac:spMkLst>
            <pc:docMk/>
            <pc:sldMk cId="1238045979" sldId="5796"/>
            <ac:spMk id="2" creationId="{B3190A5F-DA5E-F1A6-EA29-BABE62F3A394}"/>
          </ac:spMkLst>
        </pc:spChg>
        <pc:spChg chg="add mod">
          <ac:chgData name="Stearns, Michael D CIV USARMY CENAB (USA)" userId="bb525184-11b0-445a-ae8a-1f4d102e331c" providerId="ADAL" clId="{F376E41D-638F-4B83-ADDA-96022F1F2CDD}" dt="2025-03-12T17:46:59.732" v="21354" actId="20577"/>
          <ac:spMkLst>
            <pc:docMk/>
            <pc:sldMk cId="1238045979" sldId="5796"/>
            <ac:spMk id="3" creationId="{41BE4E4B-F1DB-B446-A207-243ACF56AADB}"/>
          </ac:spMkLst>
        </pc:spChg>
        <pc:spChg chg="mod">
          <ac:chgData name="Stearns, Michael D CIV USARMY CENAB (USA)" userId="bb525184-11b0-445a-ae8a-1f4d102e331c" providerId="ADAL" clId="{F376E41D-638F-4B83-ADDA-96022F1F2CDD}" dt="2025-03-11T02:36:21.789" v="14299" actId="313"/>
          <ac:spMkLst>
            <pc:docMk/>
            <pc:sldMk cId="1238045979" sldId="5796"/>
            <ac:spMk id="8" creationId="{8A1FA9F5-9FA5-4312-6088-1AD45A3AA73C}"/>
          </ac:spMkLst>
        </pc:spChg>
        <pc:graphicFrameChg chg="mod">
          <ac:chgData name="Stearns, Michael D CIV USARMY CENAB (USA)" userId="bb525184-11b0-445a-ae8a-1f4d102e331c" providerId="ADAL" clId="{F376E41D-638F-4B83-ADDA-96022F1F2CDD}" dt="2025-03-12T13:01:30.950" v="14990"/>
          <ac:graphicFrameMkLst>
            <pc:docMk/>
            <pc:sldMk cId="1238045979" sldId="5796"/>
            <ac:graphicFrameMk id="14" creationId="{BAE0172E-C26E-9314-F881-A8AA74E51963}"/>
          </ac:graphicFrameMkLst>
        </pc:graphicFrameChg>
      </pc:sldChg>
      <pc:sldChg chg="addSp modSp mod">
        <pc:chgData name="Stearns, Michael D CIV USARMY CENAB (USA)" userId="bb525184-11b0-445a-ae8a-1f4d102e331c" providerId="ADAL" clId="{F376E41D-638F-4B83-ADDA-96022F1F2CDD}" dt="2025-03-19T16:49:17.091" v="22190" actId="20577"/>
        <pc:sldMkLst>
          <pc:docMk/>
          <pc:sldMk cId="1607870373" sldId="5797"/>
        </pc:sldMkLst>
        <pc:spChg chg="add mod">
          <ac:chgData name="Stearns, Michael D CIV USARMY CENAB (USA)" userId="bb525184-11b0-445a-ae8a-1f4d102e331c" providerId="ADAL" clId="{F376E41D-638F-4B83-ADDA-96022F1F2CDD}" dt="2025-03-19T16:49:17.091" v="22190" actId="20577"/>
          <ac:spMkLst>
            <pc:docMk/>
            <pc:sldMk cId="1607870373" sldId="5797"/>
            <ac:spMk id="2" creationId="{CE5E6996-F1B0-546D-6F43-79254BC8AF5B}"/>
          </ac:spMkLst>
        </pc:spChg>
        <pc:spChg chg="mod">
          <ac:chgData name="Stearns, Michael D CIV USARMY CENAB (USA)" userId="bb525184-11b0-445a-ae8a-1f4d102e331c" providerId="ADAL" clId="{F376E41D-638F-4B83-ADDA-96022F1F2CDD}" dt="2025-03-11T01:56:09.712" v="12102"/>
          <ac:spMkLst>
            <pc:docMk/>
            <pc:sldMk cId="1607870373" sldId="5797"/>
            <ac:spMk id="8" creationId="{CFE14C49-1484-1646-E21B-EBC937ADE51E}"/>
          </ac:spMkLst>
        </pc:spChg>
        <pc:graphicFrameChg chg="mod">
          <ac:chgData name="Stearns, Michael D CIV USARMY CENAB (USA)" userId="bb525184-11b0-445a-ae8a-1f4d102e331c" providerId="ADAL" clId="{F376E41D-638F-4B83-ADDA-96022F1F2CDD}" dt="2025-03-12T15:56:22.889" v="19788"/>
          <ac:graphicFrameMkLst>
            <pc:docMk/>
            <pc:sldMk cId="1607870373" sldId="5797"/>
            <ac:graphicFrameMk id="3" creationId="{8A121D73-17B6-DB80-8B04-80733EE22BFF}"/>
          </ac:graphicFrameMkLst>
        </pc:graphicFrameChg>
      </pc:sldChg>
      <pc:sldChg chg="addSp delSp modSp mod">
        <pc:chgData name="Stearns, Michael D CIV USARMY CENAB (USA)" userId="bb525184-11b0-445a-ae8a-1f4d102e331c" providerId="ADAL" clId="{F376E41D-638F-4B83-ADDA-96022F1F2CDD}" dt="2025-03-19T16:48:41.292" v="22172" actId="20577"/>
        <pc:sldMkLst>
          <pc:docMk/>
          <pc:sldMk cId="22973213" sldId="5798"/>
        </pc:sldMkLst>
        <pc:spChg chg="mod">
          <ac:chgData name="Stearns, Michael D CIV USARMY CENAB (USA)" userId="bb525184-11b0-445a-ae8a-1f4d102e331c" providerId="ADAL" clId="{F376E41D-638F-4B83-ADDA-96022F1F2CDD}" dt="2025-03-12T15:49:52.788" v="19752" actId="255"/>
          <ac:spMkLst>
            <pc:docMk/>
            <pc:sldMk cId="22973213" sldId="5798"/>
            <ac:spMk id="6" creationId="{F075577A-8675-25FE-EEE6-9A827B5AF7E5}"/>
          </ac:spMkLst>
        </pc:spChg>
        <pc:spChg chg="add mod">
          <ac:chgData name="Stearns, Michael D CIV USARMY CENAB (USA)" userId="bb525184-11b0-445a-ae8a-1f4d102e331c" providerId="ADAL" clId="{F376E41D-638F-4B83-ADDA-96022F1F2CDD}" dt="2025-03-19T16:48:41.292" v="22172" actId="20577"/>
          <ac:spMkLst>
            <pc:docMk/>
            <pc:sldMk cId="22973213" sldId="5798"/>
            <ac:spMk id="8" creationId="{37E22EA0-03C1-3FEB-B7E4-025EF1870C59}"/>
          </ac:spMkLst>
        </pc:spChg>
        <pc:graphicFrameChg chg="add del mod">
          <ac:chgData name="Stearns, Michael D CIV USARMY CENAB (USA)" userId="bb525184-11b0-445a-ae8a-1f4d102e331c" providerId="ADAL" clId="{F376E41D-638F-4B83-ADDA-96022F1F2CDD}" dt="2025-03-12T15:49:32.674" v="19739" actId="478"/>
          <ac:graphicFrameMkLst>
            <pc:docMk/>
            <pc:sldMk cId="22973213" sldId="5798"/>
            <ac:graphicFrameMk id="2" creationId="{647ECD0F-CEB9-A3F1-DB32-63C27DE0CB72}"/>
          </ac:graphicFrameMkLst>
        </pc:graphicFrameChg>
        <pc:graphicFrameChg chg="add del mod">
          <ac:chgData name="Stearns, Michael D CIV USARMY CENAB (USA)" userId="bb525184-11b0-445a-ae8a-1f4d102e331c" providerId="ADAL" clId="{F376E41D-638F-4B83-ADDA-96022F1F2CDD}" dt="2025-03-12T18:38:19.513" v="21498" actId="478"/>
          <ac:graphicFrameMkLst>
            <pc:docMk/>
            <pc:sldMk cId="22973213" sldId="5798"/>
            <ac:graphicFrameMk id="2" creationId="{F7AFC740-709C-940E-6D26-101D58380C1F}"/>
          </ac:graphicFrameMkLst>
        </pc:graphicFrameChg>
        <pc:graphicFrameChg chg="add del mod">
          <ac:chgData name="Stearns, Michael D CIV USARMY CENAB (USA)" userId="bb525184-11b0-445a-ae8a-1f4d102e331c" providerId="ADAL" clId="{F376E41D-638F-4B83-ADDA-96022F1F2CDD}" dt="2025-03-12T18:38:18.196" v="21497" actId="1076"/>
          <ac:graphicFrameMkLst>
            <pc:docMk/>
            <pc:sldMk cId="22973213" sldId="5798"/>
            <ac:graphicFrameMk id="3" creationId="{9060CA83-C0EF-19BA-D6B2-C8F29B76FB97}"/>
          </ac:graphicFrameMkLst>
        </pc:graphicFrameChg>
        <pc:graphicFrameChg chg="add del mod">
          <ac:chgData name="Stearns, Michael D CIV USARMY CENAB (USA)" userId="bb525184-11b0-445a-ae8a-1f4d102e331c" providerId="ADAL" clId="{F376E41D-638F-4B83-ADDA-96022F1F2CDD}" dt="2025-03-12T15:52:07.962" v="19771" actId="478"/>
          <ac:graphicFrameMkLst>
            <pc:docMk/>
            <pc:sldMk cId="22973213" sldId="5798"/>
            <ac:graphicFrameMk id="4" creationId="{7C5F5AE9-F537-E36E-2AEE-43A4CB659C3F}"/>
          </ac:graphicFrameMkLst>
        </pc:graphicFrameChg>
        <pc:graphicFrameChg chg="add del mod">
          <ac:chgData name="Stearns, Michael D CIV USARMY CENAB (USA)" userId="bb525184-11b0-445a-ae8a-1f4d102e331c" providerId="ADAL" clId="{F376E41D-638F-4B83-ADDA-96022F1F2CDD}" dt="2025-03-12T16:19:51.851" v="19798" actId="478"/>
          <ac:graphicFrameMkLst>
            <pc:docMk/>
            <pc:sldMk cId="22973213" sldId="5798"/>
            <ac:graphicFrameMk id="5" creationId="{1B03ED1C-2EAD-750C-6CE0-5AB4ACB4CE3C}"/>
          </ac:graphicFrameMkLst>
        </pc:graphicFrameChg>
        <pc:graphicFrameChg chg="add del mod">
          <ac:chgData name="Stearns, Michael D CIV USARMY CENAB (USA)" userId="bb525184-11b0-445a-ae8a-1f4d102e331c" providerId="ADAL" clId="{F376E41D-638F-4B83-ADDA-96022F1F2CDD}" dt="2025-03-12T16:20:21.092" v="19806" actId="478"/>
          <ac:graphicFrameMkLst>
            <pc:docMk/>
            <pc:sldMk cId="22973213" sldId="5798"/>
            <ac:graphicFrameMk id="7" creationId="{F1882B95-D11A-1F0D-CF7D-B0C4FA169740}"/>
          </ac:graphicFrameMkLst>
        </pc:graphicFrameChg>
      </pc:sldChg>
      <pc:sldChg chg="addSp delSp modSp mod modNotesTx">
        <pc:chgData name="Stearns, Michael D CIV USARMY CENAB (USA)" userId="bb525184-11b0-445a-ae8a-1f4d102e331c" providerId="ADAL" clId="{F376E41D-638F-4B83-ADDA-96022F1F2CDD}" dt="2025-03-13T15:43:02.160" v="21549" actId="20577"/>
        <pc:sldMkLst>
          <pc:docMk/>
          <pc:sldMk cId="157238621" sldId="5799"/>
        </pc:sldMkLst>
        <pc:spChg chg="add mod">
          <ac:chgData name="Stearns, Michael D CIV USARMY CENAB (USA)" userId="bb525184-11b0-445a-ae8a-1f4d102e331c" providerId="ADAL" clId="{F376E41D-638F-4B83-ADDA-96022F1F2CDD}" dt="2025-03-12T17:48:35.700" v="21379" actId="20577"/>
          <ac:spMkLst>
            <pc:docMk/>
            <pc:sldMk cId="157238621" sldId="5799"/>
            <ac:spMk id="2" creationId="{445F6EBF-DE28-5415-F878-86B35BD7E80B}"/>
          </ac:spMkLst>
        </pc:spChg>
        <pc:spChg chg="mod">
          <ac:chgData name="Stearns, Michael D CIV USARMY CENAB (USA)" userId="bb525184-11b0-445a-ae8a-1f4d102e331c" providerId="ADAL" clId="{F376E41D-638F-4B83-ADDA-96022F1F2CDD}" dt="2025-03-11T01:44:07.607" v="11681" actId="20577"/>
          <ac:spMkLst>
            <pc:docMk/>
            <pc:sldMk cId="157238621" sldId="5799"/>
            <ac:spMk id="8" creationId="{8A1FA9F5-9FA5-4312-6088-1AD45A3AA73C}"/>
          </ac:spMkLst>
        </pc:spChg>
        <pc:spChg chg="mod">
          <ac:chgData name="Stearns, Michael D CIV USARMY CENAB (USA)" userId="bb525184-11b0-445a-ae8a-1f4d102e331c" providerId="ADAL" clId="{F376E41D-638F-4B83-ADDA-96022F1F2CDD}" dt="2025-03-13T15:43:02.160" v="21549" actId="20577"/>
          <ac:spMkLst>
            <pc:docMk/>
            <pc:sldMk cId="157238621" sldId="5799"/>
            <ac:spMk id="19" creationId="{D3CB0790-C0BB-BDE2-A9AC-EAE04E4CCFD0}"/>
          </ac:spMkLst>
        </pc:spChg>
        <pc:spChg chg="del">
          <ac:chgData name="Stearns, Michael D CIV USARMY CENAB (USA)" userId="bb525184-11b0-445a-ae8a-1f4d102e331c" providerId="ADAL" clId="{F376E41D-638F-4B83-ADDA-96022F1F2CDD}" dt="2025-03-10T23:58:26.877" v="5570" actId="478"/>
          <ac:spMkLst>
            <pc:docMk/>
            <pc:sldMk cId="157238621" sldId="5799"/>
            <ac:spMk id="20" creationId="{5320BDF6-BC4A-C625-5726-46FA803158DF}"/>
          </ac:spMkLst>
        </pc:spChg>
      </pc:sldChg>
      <pc:sldChg chg="addSp modSp mod">
        <pc:chgData name="Stearns, Michael D CIV USARMY CENAB (USA)" userId="bb525184-11b0-445a-ae8a-1f4d102e331c" providerId="ADAL" clId="{F376E41D-638F-4B83-ADDA-96022F1F2CDD}" dt="2025-03-19T16:48:58.979" v="22180" actId="6549"/>
        <pc:sldMkLst>
          <pc:docMk/>
          <pc:sldMk cId="2439787113" sldId="5800"/>
        </pc:sldMkLst>
        <pc:spChg chg="mod">
          <ac:chgData name="Stearns, Michael D CIV USARMY CENAB (USA)" userId="bb525184-11b0-445a-ae8a-1f4d102e331c" providerId="ADAL" clId="{F376E41D-638F-4B83-ADDA-96022F1F2CDD}" dt="2025-03-11T01:55:51.584" v="12098"/>
          <ac:spMkLst>
            <pc:docMk/>
            <pc:sldMk cId="2439787113" sldId="5800"/>
            <ac:spMk id="3" creationId="{2FD8789A-34B0-B411-D467-EDF734EC073B}"/>
          </ac:spMkLst>
        </pc:spChg>
        <pc:spChg chg="add mod">
          <ac:chgData name="Stearns, Michael D CIV USARMY CENAB (USA)" userId="bb525184-11b0-445a-ae8a-1f4d102e331c" providerId="ADAL" clId="{F376E41D-638F-4B83-ADDA-96022F1F2CDD}" dt="2025-03-19T16:48:58.979" v="22180" actId="6549"/>
          <ac:spMkLst>
            <pc:docMk/>
            <pc:sldMk cId="2439787113" sldId="5800"/>
            <ac:spMk id="4" creationId="{2614B095-899B-2090-7067-DF5A409443B8}"/>
          </ac:spMkLst>
        </pc:spChg>
        <pc:spChg chg="mod">
          <ac:chgData name="Stearns, Michael D CIV USARMY CENAB (USA)" userId="bb525184-11b0-445a-ae8a-1f4d102e331c" providerId="ADAL" clId="{F376E41D-638F-4B83-ADDA-96022F1F2CDD}" dt="2025-03-13T15:43:08.783" v="21550"/>
          <ac:spMkLst>
            <pc:docMk/>
            <pc:sldMk cId="2439787113" sldId="5800"/>
            <ac:spMk id="20" creationId="{5C3BACE0-B800-CCDF-7FCA-E2FFC97F21AB}"/>
          </ac:spMkLst>
        </pc:spChg>
        <pc:graphicFrameChg chg="mod">
          <ac:chgData name="Stearns, Michael D CIV USARMY CENAB (USA)" userId="bb525184-11b0-445a-ae8a-1f4d102e331c" providerId="ADAL" clId="{F376E41D-638F-4B83-ADDA-96022F1F2CDD}" dt="2025-03-12T15:55:37.994" v="19785"/>
          <ac:graphicFrameMkLst>
            <pc:docMk/>
            <pc:sldMk cId="2439787113" sldId="5800"/>
            <ac:graphicFrameMk id="2" creationId="{4DF48923-33C5-B774-81D9-4A4388FAD6AB}"/>
          </ac:graphicFrameMkLst>
        </pc:graphicFrameChg>
      </pc:sldChg>
      <pc:sldChg chg="addSp modSp mod">
        <pc:chgData name="Stearns, Michael D CIV USARMY CENAB (USA)" userId="bb525184-11b0-445a-ae8a-1f4d102e331c" providerId="ADAL" clId="{F376E41D-638F-4B83-ADDA-96022F1F2CDD}" dt="2025-03-19T16:49:04.658" v="22182" actId="6549"/>
        <pc:sldMkLst>
          <pc:docMk/>
          <pc:sldMk cId="2727469403" sldId="5801"/>
        </pc:sldMkLst>
        <pc:spChg chg="mod">
          <ac:chgData name="Stearns, Michael D CIV USARMY CENAB (USA)" userId="bb525184-11b0-445a-ae8a-1f4d102e331c" providerId="ADAL" clId="{F376E41D-638F-4B83-ADDA-96022F1F2CDD}" dt="2025-03-11T01:55:54.468" v="12099"/>
          <ac:spMkLst>
            <pc:docMk/>
            <pc:sldMk cId="2727469403" sldId="5801"/>
            <ac:spMk id="3" creationId="{2FD8789A-34B0-B411-D467-EDF734EC073B}"/>
          </ac:spMkLst>
        </pc:spChg>
        <pc:spChg chg="add mod">
          <ac:chgData name="Stearns, Michael D CIV USARMY CENAB (USA)" userId="bb525184-11b0-445a-ae8a-1f4d102e331c" providerId="ADAL" clId="{F376E41D-638F-4B83-ADDA-96022F1F2CDD}" dt="2025-03-19T16:49:04.658" v="22182" actId="6549"/>
          <ac:spMkLst>
            <pc:docMk/>
            <pc:sldMk cId="2727469403" sldId="5801"/>
            <ac:spMk id="4" creationId="{46D7D68C-1172-09FF-5EFA-3F47062E1ED7}"/>
          </ac:spMkLst>
        </pc:spChg>
        <pc:spChg chg="mod">
          <ac:chgData name="Stearns, Michael D CIV USARMY CENAB (USA)" userId="bb525184-11b0-445a-ae8a-1f4d102e331c" providerId="ADAL" clId="{F376E41D-638F-4B83-ADDA-96022F1F2CDD}" dt="2025-03-13T15:43:15.207" v="21551"/>
          <ac:spMkLst>
            <pc:docMk/>
            <pc:sldMk cId="2727469403" sldId="5801"/>
            <ac:spMk id="23" creationId="{8565C2AB-D47E-9BD1-4ECA-34A98A0254A5}"/>
          </ac:spMkLst>
        </pc:spChg>
      </pc:sldChg>
      <pc:sldChg chg="addSp modSp mod">
        <pc:chgData name="Stearns, Michael D CIV USARMY CENAB (USA)" userId="bb525184-11b0-445a-ae8a-1f4d102e331c" providerId="ADAL" clId="{F376E41D-638F-4B83-ADDA-96022F1F2CDD}" dt="2025-03-19T16:49:08.860" v="22184" actId="6549"/>
        <pc:sldMkLst>
          <pc:docMk/>
          <pc:sldMk cId="2632578695" sldId="5802"/>
        </pc:sldMkLst>
        <pc:spChg chg="mod">
          <ac:chgData name="Stearns, Michael D CIV USARMY CENAB (USA)" userId="bb525184-11b0-445a-ae8a-1f4d102e331c" providerId="ADAL" clId="{F376E41D-638F-4B83-ADDA-96022F1F2CDD}" dt="2025-03-11T01:55:56.960" v="12100"/>
          <ac:spMkLst>
            <pc:docMk/>
            <pc:sldMk cId="2632578695" sldId="5802"/>
            <ac:spMk id="3" creationId="{2FD8789A-34B0-B411-D467-EDF734EC073B}"/>
          </ac:spMkLst>
        </pc:spChg>
        <pc:spChg chg="add mod">
          <ac:chgData name="Stearns, Michael D CIV USARMY CENAB (USA)" userId="bb525184-11b0-445a-ae8a-1f4d102e331c" providerId="ADAL" clId="{F376E41D-638F-4B83-ADDA-96022F1F2CDD}" dt="2025-03-19T16:49:08.860" v="22184" actId="6549"/>
          <ac:spMkLst>
            <pc:docMk/>
            <pc:sldMk cId="2632578695" sldId="5802"/>
            <ac:spMk id="4" creationId="{82A30803-6B90-5A26-CC67-1E17C5364172}"/>
          </ac:spMkLst>
        </pc:spChg>
        <pc:spChg chg="mod">
          <ac:chgData name="Stearns, Michael D CIV USARMY CENAB (USA)" userId="bb525184-11b0-445a-ae8a-1f4d102e331c" providerId="ADAL" clId="{F376E41D-638F-4B83-ADDA-96022F1F2CDD}" dt="2025-03-13T15:43:22.504" v="21552"/>
          <ac:spMkLst>
            <pc:docMk/>
            <pc:sldMk cId="2632578695" sldId="5802"/>
            <ac:spMk id="23" creationId="{0274A695-5838-A55D-81F1-7FC69059E652}"/>
          </ac:spMkLst>
        </pc:spChg>
      </pc:sldChg>
      <pc:sldChg chg="addSp modSp mod">
        <pc:chgData name="Stearns, Michael D CIV USARMY CENAB (USA)" userId="bb525184-11b0-445a-ae8a-1f4d102e331c" providerId="ADAL" clId="{F376E41D-638F-4B83-ADDA-96022F1F2CDD}" dt="2025-03-19T16:49:13.050" v="22186" actId="6549"/>
        <pc:sldMkLst>
          <pc:docMk/>
          <pc:sldMk cId="1587481695" sldId="5803"/>
        </pc:sldMkLst>
        <pc:spChg chg="mod">
          <ac:chgData name="Stearns, Michael D CIV USARMY CENAB (USA)" userId="bb525184-11b0-445a-ae8a-1f4d102e331c" providerId="ADAL" clId="{F376E41D-638F-4B83-ADDA-96022F1F2CDD}" dt="2025-03-11T01:56:03.032" v="12101"/>
          <ac:spMkLst>
            <pc:docMk/>
            <pc:sldMk cId="1587481695" sldId="5803"/>
            <ac:spMk id="3" creationId="{2FD8789A-34B0-B411-D467-EDF734EC073B}"/>
          </ac:spMkLst>
        </pc:spChg>
        <pc:spChg chg="add mod">
          <ac:chgData name="Stearns, Michael D CIV USARMY CENAB (USA)" userId="bb525184-11b0-445a-ae8a-1f4d102e331c" providerId="ADAL" clId="{F376E41D-638F-4B83-ADDA-96022F1F2CDD}" dt="2025-03-19T16:49:13.050" v="22186" actId="6549"/>
          <ac:spMkLst>
            <pc:docMk/>
            <pc:sldMk cId="1587481695" sldId="5803"/>
            <ac:spMk id="4" creationId="{F7A1A18E-BCB5-294D-8854-33435530B946}"/>
          </ac:spMkLst>
        </pc:spChg>
        <pc:spChg chg="mod">
          <ac:chgData name="Stearns, Michael D CIV USARMY CENAB (USA)" userId="bb525184-11b0-445a-ae8a-1f4d102e331c" providerId="ADAL" clId="{F376E41D-638F-4B83-ADDA-96022F1F2CDD}" dt="2025-03-13T15:43:28.373" v="21554"/>
          <ac:spMkLst>
            <pc:docMk/>
            <pc:sldMk cId="1587481695" sldId="5803"/>
            <ac:spMk id="21" creationId="{8C4B1004-667D-A01A-8D47-CF566A7513F0}"/>
          </ac:spMkLst>
        </pc:spChg>
      </pc:sldChg>
      <pc:sldChg chg="addSp modSp mod ord">
        <pc:chgData name="Stearns, Michael D CIV USARMY CENAB (USA)" userId="bb525184-11b0-445a-ae8a-1f4d102e331c" providerId="ADAL" clId="{F376E41D-638F-4B83-ADDA-96022F1F2CDD}" dt="2025-03-13T15:43:24.864" v="21553"/>
        <pc:sldMkLst>
          <pc:docMk/>
          <pc:sldMk cId="785127357" sldId="5804"/>
        </pc:sldMkLst>
        <pc:spChg chg="mod">
          <ac:chgData name="Stearns, Michael D CIV USARMY CENAB (USA)" userId="bb525184-11b0-445a-ae8a-1f4d102e331c" providerId="ADAL" clId="{F376E41D-638F-4B83-ADDA-96022F1F2CDD}" dt="2025-03-11T01:45:23.271" v="11735" actId="20577"/>
          <ac:spMkLst>
            <pc:docMk/>
            <pc:sldMk cId="785127357" sldId="5804"/>
            <ac:spMk id="3" creationId="{2FD8789A-34B0-B411-D467-EDF734EC073B}"/>
          </ac:spMkLst>
        </pc:spChg>
        <pc:spChg chg="add mod">
          <ac:chgData name="Stearns, Michael D CIV USARMY CENAB (USA)" userId="bb525184-11b0-445a-ae8a-1f4d102e331c" providerId="ADAL" clId="{F376E41D-638F-4B83-ADDA-96022F1F2CDD}" dt="2025-03-12T17:48:49.061" v="21388" actId="6549"/>
          <ac:spMkLst>
            <pc:docMk/>
            <pc:sldMk cId="785127357" sldId="5804"/>
            <ac:spMk id="4" creationId="{B6C80BCE-7502-7531-0E33-8DE5B5FD5C0E}"/>
          </ac:spMkLst>
        </pc:spChg>
        <pc:spChg chg="mod">
          <ac:chgData name="Stearns, Michael D CIV USARMY CENAB (USA)" userId="bb525184-11b0-445a-ae8a-1f4d102e331c" providerId="ADAL" clId="{F376E41D-638F-4B83-ADDA-96022F1F2CDD}" dt="2025-03-13T15:43:24.864" v="21553"/>
          <ac:spMkLst>
            <pc:docMk/>
            <pc:sldMk cId="785127357" sldId="5804"/>
            <ac:spMk id="23" creationId="{2891E45A-A978-CC96-9B96-CDDF770138C7}"/>
          </ac:spMkLst>
        </pc:spChg>
      </pc:sldChg>
      <pc:sldChg chg="addSp delSp modSp mod">
        <pc:chgData name="Stearns, Michael D CIV USARMY CENAB (USA)" userId="bb525184-11b0-445a-ae8a-1f4d102e331c" providerId="ADAL" clId="{F376E41D-638F-4B83-ADDA-96022F1F2CDD}" dt="2025-03-12T17:47:31.245" v="21360" actId="20577"/>
        <pc:sldMkLst>
          <pc:docMk/>
          <pc:sldMk cId="2651258365" sldId="5805"/>
        </pc:sldMkLst>
        <pc:spChg chg="del">
          <ac:chgData name="Stearns, Michael D CIV USARMY CENAB (USA)" userId="bb525184-11b0-445a-ae8a-1f4d102e331c" providerId="ADAL" clId="{F376E41D-638F-4B83-ADDA-96022F1F2CDD}" dt="2025-03-10T23:58:20.036" v="5566" actId="478"/>
          <ac:spMkLst>
            <pc:docMk/>
            <pc:sldMk cId="2651258365" sldId="5805"/>
            <ac:spMk id="2" creationId="{0D41ABA8-DA03-CD51-4DCC-605555E02427}"/>
          </ac:spMkLst>
        </pc:spChg>
        <pc:spChg chg="del">
          <ac:chgData name="Stearns, Michael D CIV USARMY CENAB (USA)" userId="bb525184-11b0-445a-ae8a-1f4d102e331c" providerId="ADAL" clId="{F376E41D-638F-4B83-ADDA-96022F1F2CDD}" dt="2025-03-07T13:28:54.444" v="222" actId="478"/>
          <ac:spMkLst>
            <pc:docMk/>
            <pc:sldMk cId="2651258365" sldId="5805"/>
            <ac:spMk id="4" creationId="{BEFC525F-6777-30FB-2A36-0B2133C2EA8B}"/>
          </ac:spMkLst>
        </pc:spChg>
        <pc:spChg chg="del">
          <ac:chgData name="Stearns, Michael D CIV USARMY CENAB (USA)" userId="bb525184-11b0-445a-ae8a-1f4d102e331c" providerId="ADAL" clId="{F376E41D-638F-4B83-ADDA-96022F1F2CDD}" dt="2025-03-07T13:28:55.019" v="223" actId="478"/>
          <ac:spMkLst>
            <pc:docMk/>
            <pc:sldMk cId="2651258365" sldId="5805"/>
            <ac:spMk id="5" creationId="{E541C6F8-BEE9-5B37-8826-C6038C147BCB}"/>
          </ac:spMkLst>
        </pc:spChg>
        <pc:spChg chg="del">
          <ac:chgData name="Stearns, Michael D CIV USARMY CENAB (USA)" userId="bb525184-11b0-445a-ae8a-1f4d102e331c" providerId="ADAL" clId="{F376E41D-638F-4B83-ADDA-96022F1F2CDD}" dt="2025-03-07T13:28:55.532" v="224" actId="478"/>
          <ac:spMkLst>
            <pc:docMk/>
            <pc:sldMk cId="2651258365" sldId="5805"/>
            <ac:spMk id="6" creationId="{9B2E7346-F94A-0103-8D6E-EF8BBDE653C1}"/>
          </ac:spMkLst>
        </pc:spChg>
        <pc:spChg chg="del">
          <ac:chgData name="Stearns, Michael D CIV USARMY CENAB (USA)" userId="bb525184-11b0-445a-ae8a-1f4d102e331c" providerId="ADAL" clId="{F376E41D-638F-4B83-ADDA-96022F1F2CDD}" dt="2025-03-07T13:28:53.557" v="221" actId="478"/>
          <ac:spMkLst>
            <pc:docMk/>
            <pc:sldMk cId="2651258365" sldId="5805"/>
            <ac:spMk id="7" creationId="{5D1805EC-893C-AF45-02ED-CE6DE4B2CE74}"/>
          </ac:spMkLst>
        </pc:spChg>
        <pc:spChg chg="add mod">
          <ac:chgData name="Stearns, Michael D CIV USARMY CENAB (USA)" userId="bb525184-11b0-445a-ae8a-1f4d102e331c" providerId="ADAL" clId="{F376E41D-638F-4B83-ADDA-96022F1F2CDD}" dt="2025-03-12T17:47:31.245" v="21360" actId="20577"/>
          <ac:spMkLst>
            <pc:docMk/>
            <pc:sldMk cId="2651258365" sldId="5805"/>
            <ac:spMk id="8" creationId="{30283063-3BED-7325-EF81-6195558BA60C}"/>
          </ac:spMkLst>
        </pc:spChg>
      </pc:sldChg>
      <pc:sldChg chg="addSp delSp modSp mod">
        <pc:chgData name="Stearns, Michael D CIV USARMY CENAB (USA)" userId="bb525184-11b0-445a-ae8a-1f4d102e331c" providerId="ADAL" clId="{F376E41D-638F-4B83-ADDA-96022F1F2CDD}" dt="2025-03-12T17:47:21.660" v="21358" actId="20577"/>
        <pc:sldMkLst>
          <pc:docMk/>
          <pc:sldMk cId="128627895" sldId="5806"/>
        </pc:sldMkLst>
        <pc:spChg chg="del">
          <ac:chgData name="Stearns, Michael D CIV USARMY CENAB (USA)" userId="bb525184-11b0-445a-ae8a-1f4d102e331c" providerId="ADAL" clId="{F376E41D-638F-4B83-ADDA-96022F1F2CDD}" dt="2025-03-10T23:58:18.630" v="5564" actId="478"/>
          <ac:spMkLst>
            <pc:docMk/>
            <pc:sldMk cId="128627895" sldId="5806"/>
            <ac:spMk id="3" creationId="{AE92120D-218E-27B8-B27C-B637E73585ED}"/>
          </ac:spMkLst>
        </pc:spChg>
        <pc:spChg chg="add mod">
          <ac:chgData name="Stearns, Michael D CIV USARMY CENAB (USA)" userId="bb525184-11b0-445a-ae8a-1f4d102e331c" providerId="ADAL" clId="{F376E41D-638F-4B83-ADDA-96022F1F2CDD}" dt="2025-03-12T17:47:21.660" v="21358" actId="20577"/>
          <ac:spMkLst>
            <pc:docMk/>
            <pc:sldMk cId="128627895" sldId="5806"/>
            <ac:spMk id="4" creationId="{A344DD37-AEC0-FD19-F6AF-8C925EEDF866}"/>
          </ac:spMkLst>
        </pc:spChg>
        <pc:spChg chg="mod">
          <ac:chgData name="Stearns, Michael D CIV USARMY CENAB (USA)" userId="bb525184-11b0-445a-ae8a-1f4d102e331c" providerId="ADAL" clId="{F376E41D-638F-4B83-ADDA-96022F1F2CDD}" dt="2025-03-12T15:23:15.726" v="19634" actId="6549"/>
          <ac:spMkLst>
            <pc:docMk/>
            <pc:sldMk cId="128627895" sldId="5806"/>
            <ac:spMk id="8" creationId="{5146AD21-E2CB-59D3-219F-3DC9831988D4}"/>
          </ac:spMkLst>
        </pc:spChg>
      </pc:sldChg>
      <pc:sldChg chg="addSp delSp modSp mod">
        <pc:chgData name="Stearns, Michael D CIV USARMY CENAB (USA)" userId="bb525184-11b0-445a-ae8a-1f4d102e331c" providerId="ADAL" clId="{F376E41D-638F-4B83-ADDA-96022F1F2CDD}" dt="2025-03-12T17:47:26.156" v="21359" actId="20577"/>
        <pc:sldMkLst>
          <pc:docMk/>
          <pc:sldMk cId="2943316774" sldId="5807"/>
        </pc:sldMkLst>
        <pc:spChg chg="del">
          <ac:chgData name="Stearns, Michael D CIV USARMY CENAB (USA)" userId="bb525184-11b0-445a-ae8a-1f4d102e331c" providerId="ADAL" clId="{F376E41D-638F-4B83-ADDA-96022F1F2CDD}" dt="2025-03-10T23:58:19.405" v="5565" actId="478"/>
          <ac:spMkLst>
            <pc:docMk/>
            <pc:sldMk cId="2943316774" sldId="5807"/>
            <ac:spMk id="2" creationId="{540CC949-A563-0735-48F5-590C9CEE134A}"/>
          </ac:spMkLst>
        </pc:spChg>
        <pc:spChg chg="add mod">
          <ac:chgData name="Stearns, Michael D CIV USARMY CENAB (USA)" userId="bb525184-11b0-445a-ae8a-1f4d102e331c" providerId="ADAL" clId="{F376E41D-638F-4B83-ADDA-96022F1F2CDD}" dt="2025-03-12T17:47:26.156" v="21359" actId="20577"/>
          <ac:spMkLst>
            <pc:docMk/>
            <pc:sldMk cId="2943316774" sldId="5807"/>
            <ac:spMk id="4" creationId="{B00508E3-D10F-A073-54CD-A9BD42DF38B1}"/>
          </ac:spMkLst>
        </pc:spChg>
      </pc:sldChg>
      <pc:sldChg chg="addSp delSp modSp mod ord modNotesTx">
        <pc:chgData name="Stearns, Michael D CIV USARMY CENAB (USA)" userId="bb525184-11b0-445a-ae8a-1f4d102e331c" providerId="ADAL" clId="{F376E41D-638F-4B83-ADDA-96022F1F2CDD}" dt="2025-03-12T17:47:52.676" v="21364" actId="20577"/>
        <pc:sldMkLst>
          <pc:docMk/>
          <pc:sldMk cId="4186015132" sldId="5808"/>
        </pc:sldMkLst>
        <pc:spChg chg="add mod">
          <ac:chgData name="Stearns, Michael D CIV USARMY CENAB (USA)" userId="bb525184-11b0-445a-ae8a-1f4d102e331c" providerId="ADAL" clId="{F376E41D-638F-4B83-ADDA-96022F1F2CDD}" dt="2025-03-12T17:47:52.676" v="21364" actId="20577"/>
          <ac:spMkLst>
            <pc:docMk/>
            <pc:sldMk cId="4186015132" sldId="5808"/>
            <ac:spMk id="2" creationId="{728E128D-7F89-2327-9C3D-7BAA70B1FA91}"/>
          </ac:spMkLst>
        </pc:spChg>
        <pc:spChg chg="del">
          <ac:chgData name="Stearns, Michael D CIV USARMY CENAB (USA)" userId="bb525184-11b0-445a-ae8a-1f4d102e331c" providerId="ADAL" clId="{F376E41D-638F-4B83-ADDA-96022F1F2CDD}" dt="2025-03-07T13:28:10.404" v="218" actId="478"/>
          <ac:spMkLst>
            <pc:docMk/>
            <pc:sldMk cId="4186015132" sldId="5808"/>
            <ac:spMk id="4" creationId="{31148331-0792-041F-77A3-08FED7D81F19}"/>
          </ac:spMkLst>
        </pc:spChg>
      </pc:sldChg>
      <pc:sldChg chg="addSp delSp modSp mod ord modNotesTx">
        <pc:chgData name="Stearns, Michael D CIV USARMY CENAB (USA)" userId="bb525184-11b0-445a-ae8a-1f4d102e331c" providerId="ADAL" clId="{F376E41D-638F-4B83-ADDA-96022F1F2CDD}" dt="2025-03-12T17:47:35.376" v="21361" actId="20577"/>
        <pc:sldMkLst>
          <pc:docMk/>
          <pc:sldMk cId="981706019" sldId="5809"/>
        </pc:sldMkLst>
        <pc:spChg chg="del">
          <ac:chgData name="Stearns, Michael D CIV USARMY CENAB (USA)" userId="bb525184-11b0-445a-ae8a-1f4d102e331c" providerId="ADAL" clId="{F376E41D-638F-4B83-ADDA-96022F1F2CDD}" dt="2025-03-07T13:28:37.932" v="220" actId="478"/>
          <ac:spMkLst>
            <pc:docMk/>
            <pc:sldMk cId="981706019" sldId="5809"/>
            <ac:spMk id="2" creationId="{4789FA1C-3B9A-B70B-0064-58F72826AF15}"/>
          </ac:spMkLst>
        </pc:spChg>
        <pc:spChg chg="add mod">
          <ac:chgData name="Stearns, Michael D CIV USARMY CENAB (USA)" userId="bb525184-11b0-445a-ae8a-1f4d102e331c" providerId="ADAL" clId="{F376E41D-638F-4B83-ADDA-96022F1F2CDD}" dt="2025-03-12T17:47:35.376" v="21361" actId="20577"/>
          <ac:spMkLst>
            <pc:docMk/>
            <pc:sldMk cId="981706019" sldId="5809"/>
            <ac:spMk id="4" creationId="{1D679AF4-0AF6-2192-1524-BCAB328438FC}"/>
          </ac:spMkLst>
        </pc:spChg>
      </pc:sldChg>
      <pc:sldChg chg="addSp delSp modSp mod ord modNotesTx">
        <pc:chgData name="Stearns, Michael D CIV USARMY CENAB (USA)" userId="bb525184-11b0-445a-ae8a-1f4d102e331c" providerId="ADAL" clId="{F376E41D-638F-4B83-ADDA-96022F1F2CDD}" dt="2025-03-12T17:47:39.972" v="21362" actId="20577"/>
        <pc:sldMkLst>
          <pc:docMk/>
          <pc:sldMk cId="3072921741" sldId="5810"/>
        </pc:sldMkLst>
        <pc:spChg chg="del">
          <ac:chgData name="Stearns, Michael D CIV USARMY CENAB (USA)" userId="bb525184-11b0-445a-ae8a-1f4d102e331c" providerId="ADAL" clId="{F376E41D-638F-4B83-ADDA-96022F1F2CDD}" dt="2025-03-07T13:28:36.270" v="219" actId="478"/>
          <ac:spMkLst>
            <pc:docMk/>
            <pc:sldMk cId="3072921741" sldId="5810"/>
            <ac:spMk id="2" creationId="{78574DC8-7920-28DF-442D-ACEE0CEE4CC1}"/>
          </ac:spMkLst>
        </pc:spChg>
        <pc:spChg chg="add mod">
          <ac:chgData name="Stearns, Michael D CIV USARMY CENAB (USA)" userId="bb525184-11b0-445a-ae8a-1f4d102e331c" providerId="ADAL" clId="{F376E41D-638F-4B83-ADDA-96022F1F2CDD}" dt="2025-03-12T17:47:39.972" v="21362" actId="20577"/>
          <ac:spMkLst>
            <pc:docMk/>
            <pc:sldMk cId="3072921741" sldId="5810"/>
            <ac:spMk id="5" creationId="{19333C8C-D684-86F6-6BD9-858F6CA3480C}"/>
          </ac:spMkLst>
        </pc:spChg>
      </pc:sldChg>
      <pc:sldChg chg="addSp modSp mod ord modNotesTx">
        <pc:chgData name="Stearns, Michael D CIV USARMY CENAB (USA)" userId="bb525184-11b0-445a-ae8a-1f4d102e331c" providerId="ADAL" clId="{F376E41D-638F-4B83-ADDA-96022F1F2CDD}" dt="2025-03-12T17:47:45.473" v="21363" actId="20577"/>
        <pc:sldMkLst>
          <pc:docMk/>
          <pc:sldMk cId="3171624397" sldId="5811"/>
        </pc:sldMkLst>
        <pc:spChg chg="add mod">
          <ac:chgData name="Stearns, Michael D CIV USARMY CENAB (USA)" userId="bb525184-11b0-445a-ae8a-1f4d102e331c" providerId="ADAL" clId="{F376E41D-638F-4B83-ADDA-96022F1F2CDD}" dt="2025-03-10T20:41:07.514" v="245"/>
          <ac:spMkLst>
            <pc:docMk/>
            <pc:sldMk cId="3171624397" sldId="5811"/>
            <ac:spMk id="4" creationId="{073521EF-6AFB-C5EE-B8F9-66F9D2F5B069}"/>
          </ac:spMkLst>
        </pc:spChg>
        <pc:spChg chg="mod">
          <ac:chgData name="Stearns, Michael D CIV USARMY CENAB (USA)" userId="bb525184-11b0-445a-ae8a-1f4d102e331c" providerId="ADAL" clId="{F376E41D-638F-4B83-ADDA-96022F1F2CDD}" dt="2025-03-12T13:50:01.416" v="15838" actId="20577"/>
          <ac:spMkLst>
            <pc:docMk/>
            <pc:sldMk cId="3171624397" sldId="5811"/>
            <ac:spMk id="5" creationId="{87C44B8B-DAAA-A939-C6AB-81E1C378D6C1}"/>
          </ac:spMkLst>
        </pc:spChg>
        <pc:spChg chg="add mod">
          <ac:chgData name="Stearns, Michael D CIV USARMY CENAB (USA)" userId="bb525184-11b0-445a-ae8a-1f4d102e331c" providerId="ADAL" clId="{F376E41D-638F-4B83-ADDA-96022F1F2CDD}" dt="2025-03-12T17:47:45.473" v="21363" actId="20577"/>
          <ac:spMkLst>
            <pc:docMk/>
            <pc:sldMk cId="3171624397" sldId="5811"/>
            <ac:spMk id="6" creationId="{6B3A674F-E1DA-1038-ED13-EF5AE0D2165D}"/>
          </ac:spMkLst>
        </pc:spChg>
      </pc:sldChg>
      <pc:sldChg chg="del">
        <pc:chgData name="Stearns, Michael D CIV USARMY CENAB (USA)" userId="bb525184-11b0-445a-ae8a-1f4d102e331c" providerId="ADAL" clId="{F376E41D-638F-4B83-ADDA-96022F1F2CDD}" dt="2025-03-07T13:44:25.814" v="244" actId="47"/>
        <pc:sldMkLst>
          <pc:docMk/>
          <pc:sldMk cId="3765101242" sldId="5812"/>
        </pc:sldMkLst>
      </pc:sldChg>
      <pc:sldChg chg="addSp delSp modSp mod">
        <pc:chgData name="Stearns, Michael D CIV USARMY CENAB (USA)" userId="bb525184-11b0-445a-ae8a-1f4d102e331c" providerId="ADAL" clId="{F376E41D-638F-4B83-ADDA-96022F1F2CDD}" dt="2025-03-17T15:31:00.573" v="21621" actId="20577"/>
        <pc:sldMkLst>
          <pc:docMk/>
          <pc:sldMk cId="2991005546" sldId="5813"/>
        </pc:sldMkLst>
        <pc:spChg chg="mod">
          <ac:chgData name="Stearns, Michael D CIV USARMY CENAB (USA)" userId="bb525184-11b0-445a-ae8a-1f4d102e331c" providerId="ADAL" clId="{F376E41D-638F-4B83-ADDA-96022F1F2CDD}" dt="2025-03-17T15:31:00.573" v="21621" actId="20577"/>
          <ac:spMkLst>
            <pc:docMk/>
            <pc:sldMk cId="2991005546" sldId="5813"/>
            <ac:spMk id="2" creationId="{9C2854A2-A332-CE3F-A2F2-9D8BFADBA3E0}"/>
          </ac:spMkLst>
        </pc:spChg>
        <pc:spChg chg="del">
          <ac:chgData name="Stearns, Michael D CIV USARMY CENAB (USA)" userId="bb525184-11b0-445a-ae8a-1f4d102e331c" providerId="ADAL" clId="{F376E41D-638F-4B83-ADDA-96022F1F2CDD}" dt="2025-03-10T23:58:17.997" v="5563" actId="478"/>
          <ac:spMkLst>
            <pc:docMk/>
            <pc:sldMk cId="2991005546" sldId="5813"/>
            <ac:spMk id="3" creationId="{F3F10F10-4F50-260A-8604-B47E7F7ACC78}"/>
          </ac:spMkLst>
        </pc:spChg>
        <pc:spChg chg="add mod">
          <ac:chgData name="Stearns, Michael D CIV USARMY CENAB (USA)" userId="bb525184-11b0-445a-ae8a-1f4d102e331c" providerId="ADAL" clId="{F376E41D-638F-4B83-ADDA-96022F1F2CDD}" dt="2025-03-12T17:47:15.172" v="21357" actId="20577"/>
          <ac:spMkLst>
            <pc:docMk/>
            <pc:sldMk cId="2991005546" sldId="5813"/>
            <ac:spMk id="4" creationId="{D0D18F3A-398D-EF1F-9BE5-F95C37E149F8}"/>
          </ac:spMkLst>
        </pc:spChg>
      </pc:sldChg>
      <pc:sldChg chg="del">
        <pc:chgData name="Stearns, Michael D CIV USARMY CENAB (USA)" userId="bb525184-11b0-445a-ae8a-1f4d102e331c" providerId="ADAL" clId="{F376E41D-638F-4B83-ADDA-96022F1F2CDD}" dt="2025-03-07T13:03:25.943" v="208" actId="47"/>
        <pc:sldMkLst>
          <pc:docMk/>
          <pc:sldMk cId="1028986298" sldId="5814"/>
        </pc:sldMkLst>
      </pc:sldChg>
      <pc:sldChg chg="addSp delSp modSp mod ord modNotesTx">
        <pc:chgData name="Stearns, Michael D CIV USARMY CENAB (USA)" userId="bb525184-11b0-445a-ae8a-1f4d102e331c" providerId="ADAL" clId="{F376E41D-638F-4B83-ADDA-96022F1F2CDD}" dt="2025-03-21T20:14:35.024" v="22323" actId="20577"/>
        <pc:sldMkLst>
          <pc:docMk/>
          <pc:sldMk cId="2711688332" sldId="5815"/>
        </pc:sldMkLst>
        <pc:spChg chg="del">
          <ac:chgData name="Stearns, Michael D CIV USARMY CENAB (USA)" userId="bb525184-11b0-445a-ae8a-1f4d102e331c" providerId="ADAL" clId="{F376E41D-638F-4B83-ADDA-96022F1F2CDD}" dt="2025-03-10T23:58:43.268" v="5579" actId="478"/>
          <ac:spMkLst>
            <pc:docMk/>
            <pc:sldMk cId="2711688332" sldId="5815"/>
            <ac:spMk id="4" creationId="{7DF4CBC2-5005-9A25-F03F-061475C4FFC5}"/>
          </ac:spMkLst>
        </pc:spChg>
        <pc:spChg chg="add mod">
          <ac:chgData name="Stearns, Michael D CIV USARMY CENAB (USA)" userId="bb525184-11b0-445a-ae8a-1f4d102e331c" providerId="ADAL" clId="{F376E41D-638F-4B83-ADDA-96022F1F2CDD}" dt="2025-03-19T16:49:27.489" v="22198" actId="20577"/>
          <ac:spMkLst>
            <pc:docMk/>
            <pc:sldMk cId="2711688332" sldId="5815"/>
            <ac:spMk id="5" creationId="{A082B652-73DC-E7CF-7374-B0101C2B61BA}"/>
          </ac:spMkLst>
        </pc:spChg>
        <pc:graphicFrameChg chg="modGraphic">
          <ac:chgData name="Stearns, Michael D CIV USARMY CENAB (USA)" userId="bb525184-11b0-445a-ae8a-1f4d102e331c" providerId="ADAL" clId="{F376E41D-638F-4B83-ADDA-96022F1F2CDD}" dt="2025-03-21T20:14:35.024" v="22323" actId="20577"/>
          <ac:graphicFrameMkLst>
            <pc:docMk/>
            <pc:sldMk cId="2711688332" sldId="5815"/>
            <ac:graphicFrameMk id="3" creationId="{5CFC3896-9422-C85E-C0A4-6826A189FE27}"/>
          </ac:graphicFrameMkLst>
        </pc:graphicFrameChg>
      </pc:sldChg>
      <pc:sldChg chg="del">
        <pc:chgData name="Stearns, Michael D CIV USARMY CENAB (USA)" userId="bb525184-11b0-445a-ae8a-1f4d102e331c" providerId="ADAL" clId="{F376E41D-638F-4B83-ADDA-96022F1F2CDD}" dt="2025-03-07T13:03:25.943" v="208" actId="47"/>
        <pc:sldMkLst>
          <pc:docMk/>
          <pc:sldMk cId="2168171037" sldId="5819"/>
        </pc:sldMkLst>
      </pc:sldChg>
      <pc:sldChg chg="del">
        <pc:chgData name="Stearns, Michael D CIV USARMY CENAB (USA)" userId="bb525184-11b0-445a-ae8a-1f4d102e331c" providerId="ADAL" clId="{F376E41D-638F-4B83-ADDA-96022F1F2CDD}" dt="2025-03-07T13:03:25.943" v="208" actId="47"/>
        <pc:sldMkLst>
          <pc:docMk/>
          <pc:sldMk cId="993730783" sldId="5820"/>
        </pc:sldMkLst>
      </pc:sldChg>
      <pc:sldChg chg="addSp delSp modSp del mod ord modNotesTx">
        <pc:chgData name="Stearns, Michael D CIV USARMY CENAB (USA)" userId="bb525184-11b0-445a-ae8a-1f4d102e331c" providerId="ADAL" clId="{F376E41D-638F-4B83-ADDA-96022F1F2CDD}" dt="2025-03-18T12:41:12.330" v="21931" actId="2696"/>
        <pc:sldMkLst>
          <pc:docMk/>
          <pc:sldMk cId="1217372807" sldId="5821"/>
        </pc:sldMkLst>
        <pc:spChg chg="del">
          <ac:chgData name="Stearns, Michael D CIV USARMY CENAB (USA)" userId="bb525184-11b0-445a-ae8a-1f4d102e331c" providerId="ADAL" clId="{F376E41D-638F-4B83-ADDA-96022F1F2CDD}" dt="2025-03-10T23:58:46.684" v="5583" actId="478"/>
          <ac:spMkLst>
            <pc:docMk/>
            <pc:sldMk cId="1217372807" sldId="5821"/>
            <ac:spMk id="4" creationId="{4ED32B3F-6E9A-0828-51F5-4125E92A6CA5}"/>
          </ac:spMkLst>
        </pc:spChg>
        <pc:spChg chg="add mod">
          <ac:chgData name="Stearns, Michael D CIV USARMY CENAB (USA)" userId="bb525184-11b0-445a-ae8a-1f4d102e331c" providerId="ADAL" clId="{F376E41D-638F-4B83-ADDA-96022F1F2CDD}" dt="2025-03-12T17:53:00.892" v="21464" actId="20577"/>
          <ac:spMkLst>
            <pc:docMk/>
            <pc:sldMk cId="1217372807" sldId="5821"/>
            <ac:spMk id="5" creationId="{C1DE3F28-B75D-CE54-5397-A78096930227}"/>
          </ac:spMkLst>
        </pc:spChg>
        <pc:graphicFrameChg chg="modGraphic">
          <ac:chgData name="Stearns, Michael D CIV USARMY CENAB (USA)" userId="bb525184-11b0-445a-ae8a-1f4d102e331c" providerId="ADAL" clId="{F376E41D-638F-4B83-ADDA-96022F1F2CDD}" dt="2025-03-18T12:41:08.615" v="21929" actId="21"/>
          <ac:graphicFrameMkLst>
            <pc:docMk/>
            <pc:sldMk cId="1217372807" sldId="5821"/>
            <ac:graphicFrameMk id="2" creationId="{6AB5DD4D-2F4F-A7AF-3A2D-E19676A66C12}"/>
          </ac:graphicFrameMkLst>
        </pc:graphicFrameChg>
      </pc:sldChg>
      <pc:sldChg chg="addSp delSp modSp mod ord modNotesTx">
        <pc:chgData name="Stearns, Michael D CIV USARMY CENAB (USA)" userId="bb525184-11b0-445a-ae8a-1f4d102e331c" providerId="ADAL" clId="{F376E41D-638F-4B83-ADDA-96022F1F2CDD}" dt="2025-03-21T20:21:02.006" v="22349"/>
        <pc:sldMkLst>
          <pc:docMk/>
          <pc:sldMk cId="2564865996" sldId="5822"/>
        </pc:sldMkLst>
        <pc:spChg chg="mod">
          <ac:chgData name="Stearns, Michael D CIV USARMY CENAB (USA)" userId="bb525184-11b0-445a-ae8a-1f4d102e331c" providerId="ADAL" clId="{F376E41D-638F-4B83-ADDA-96022F1F2CDD}" dt="2025-03-12T15:50:02.315" v="19753" actId="255"/>
          <ac:spMkLst>
            <pc:docMk/>
            <pc:sldMk cId="2564865996" sldId="5822"/>
            <ac:spMk id="3" creationId="{244533C3-D158-C69F-98D2-CAB587094AD2}"/>
          </ac:spMkLst>
        </pc:spChg>
        <pc:spChg chg="del">
          <ac:chgData name="Stearns, Michael D CIV USARMY CENAB (USA)" userId="bb525184-11b0-445a-ae8a-1f4d102e331c" providerId="ADAL" clId="{F376E41D-638F-4B83-ADDA-96022F1F2CDD}" dt="2025-03-10T23:58:48.140" v="5585" actId="478"/>
          <ac:spMkLst>
            <pc:docMk/>
            <pc:sldMk cId="2564865996" sldId="5822"/>
            <ac:spMk id="4" creationId="{0957515F-702E-DEA9-351A-D11628CBEE2D}"/>
          </ac:spMkLst>
        </pc:spChg>
        <pc:spChg chg="add mod">
          <ac:chgData name="Stearns, Michael D CIV USARMY CENAB (USA)" userId="bb525184-11b0-445a-ae8a-1f4d102e331c" providerId="ADAL" clId="{F376E41D-638F-4B83-ADDA-96022F1F2CDD}" dt="2025-03-19T16:49:47.483" v="22208" actId="6549"/>
          <ac:spMkLst>
            <pc:docMk/>
            <pc:sldMk cId="2564865996" sldId="5822"/>
            <ac:spMk id="5" creationId="{13FD4ED9-7CB2-F8FD-C45E-9352FB9F3F44}"/>
          </ac:spMkLst>
        </pc:spChg>
        <pc:graphicFrameChg chg="mod modGraphic">
          <ac:chgData name="Stearns, Michael D CIV USARMY CENAB (USA)" userId="bb525184-11b0-445a-ae8a-1f4d102e331c" providerId="ADAL" clId="{F376E41D-638F-4B83-ADDA-96022F1F2CDD}" dt="2025-03-21T20:21:02.006" v="22349"/>
          <ac:graphicFrameMkLst>
            <pc:docMk/>
            <pc:sldMk cId="2564865996" sldId="5822"/>
            <ac:graphicFrameMk id="2" creationId="{6AB5DD4D-2F4F-A7AF-3A2D-E19676A66C12}"/>
          </ac:graphicFrameMkLst>
        </pc:graphicFrameChg>
      </pc:sldChg>
      <pc:sldChg chg="addSp delSp modSp mod ord modNotesTx">
        <pc:chgData name="Stearns, Michael D CIV USARMY CENAB (USA)" userId="bb525184-11b0-445a-ae8a-1f4d102e331c" providerId="ADAL" clId="{F376E41D-638F-4B83-ADDA-96022F1F2CDD}" dt="2025-03-21T20:21:04.587" v="22350" actId="2164"/>
        <pc:sldMkLst>
          <pc:docMk/>
          <pc:sldMk cId="3066188864" sldId="5823"/>
        </pc:sldMkLst>
        <pc:spChg chg="del mod">
          <ac:chgData name="Stearns, Michael D CIV USARMY CENAB (USA)" userId="bb525184-11b0-445a-ae8a-1f4d102e331c" providerId="ADAL" clId="{F376E41D-638F-4B83-ADDA-96022F1F2CDD}" dt="2025-03-10T23:58:49.996" v="5587" actId="478"/>
          <ac:spMkLst>
            <pc:docMk/>
            <pc:sldMk cId="3066188864" sldId="5823"/>
            <ac:spMk id="4" creationId="{0957515F-702E-DEA9-351A-D11628CBEE2D}"/>
          </ac:spMkLst>
        </pc:spChg>
        <pc:spChg chg="add mod">
          <ac:chgData name="Stearns, Michael D CIV USARMY CENAB (USA)" userId="bb525184-11b0-445a-ae8a-1f4d102e331c" providerId="ADAL" clId="{F376E41D-638F-4B83-ADDA-96022F1F2CDD}" dt="2025-03-19T16:49:51.865" v="22210" actId="6549"/>
          <ac:spMkLst>
            <pc:docMk/>
            <pc:sldMk cId="3066188864" sldId="5823"/>
            <ac:spMk id="5" creationId="{A1CCA7CB-176A-968E-2278-C5C6F413EB5B}"/>
          </ac:spMkLst>
        </pc:spChg>
        <pc:graphicFrameChg chg="mod modGraphic">
          <ac:chgData name="Stearns, Michael D CIV USARMY CENAB (USA)" userId="bb525184-11b0-445a-ae8a-1f4d102e331c" providerId="ADAL" clId="{F376E41D-638F-4B83-ADDA-96022F1F2CDD}" dt="2025-03-21T20:21:04.587" v="22350" actId="2164"/>
          <ac:graphicFrameMkLst>
            <pc:docMk/>
            <pc:sldMk cId="3066188864" sldId="5823"/>
            <ac:graphicFrameMk id="2" creationId="{6AB5DD4D-2F4F-A7AF-3A2D-E19676A66C12}"/>
          </ac:graphicFrameMkLst>
        </pc:graphicFrameChg>
      </pc:sldChg>
      <pc:sldChg chg="addSp delSp modSp mod ord modNotesTx">
        <pc:chgData name="Stearns, Michael D CIV USARMY CENAB (USA)" userId="bb525184-11b0-445a-ae8a-1f4d102e331c" providerId="ADAL" clId="{F376E41D-638F-4B83-ADDA-96022F1F2CDD}" dt="2025-03-21T20:22:02.725" v="22365"/>
        <pc:sldMkLst>
          <pc:docMk/>
          <pc:sldMk cId="172743801" sldId="5824"/>
        </pc:sldMkLst>
        <pc:spChg chg="del">
          <ac:chgData name="Stearns, Michael D CIV USARMY CENAB (USA)" userId="bb525184-11b0-445a-ae8a-1f4d102e331c" providerId="ADAL" clId="{F376E41D-638F-4B83-ADDA-96022F1F2CDD}" dt="2025-03-10T23:58:51.892" v="5589" actId="478"/>
          <ac:spMkLst>
            <pc:docMk/>
            <pc:sldMk cId="172743801" sldId="5824"/>
            <ac:spMk id="4" creationId="{1ECFA932-FCC1-A1FD-FDAF-E63800324B94}"/>
          </ac:spMkLst>
        </pc:spChg>
        <pc:spChg chg="add mod">
          <ac:chgData name="Stearns, Michael D CIV USARMY CENAB (USA)" userId="bb525184-11b0-445a-ae8a-1f4d102e331c" providerId="ADAL" clId="{F376E41D-638F-4B83-ADDA-96022F1F2CDD}" dt="2025-03-19T16:49:59.354" v="22216" actId="20577"/>
          <ac:spMkLst>
            <pc:docMk/>
            <pc:sldMk cId="172743801" sldId="5824"/>
            <ac:spMk id="5" creationId="{5540018F-7E0E-5897-C0A5-AAFDC7821C8A}"/>
          </ac:spMkLst>
        </pc:spChg>
        <pc:graphicFrameChg chg="mod">
          <ac:chgData name="Stearns, Michael D CIV USARMY CENAB (USA)" userId="bb525184-11b0-445a-ae8a-1f4d102e331c" providerId="ADAL" clId="{F376E41D-638F-4B83-ADDA-96022F1F2CDD}" dt="2025-03-21T20:22:02.725" v="22365"/>
          <ac:graphicFrameMkLst>
            <pc:docMk/>
            <pc:sldMk cId="172743801" sldId="5824"/>
            <ac:graphicFrameMk id="2" creationId="{6AB5DD4D-2F4F-A7AF-3A2D-E19676A66C12}"/>
          </ac:graphicFrameMkLst>
        </pc:graphicFrameChg>
      </pc:sldChg>
      <pc:sldChg chg="addSp modSp mod ord modNotesTx">
        <pc:chgData name="Stearns, Michael D CIV USARMY CENAB (USA)" userId="bb525184-11b0-445a-ae8a-1f4d102e331c" providerId="ADAL" clId="{F376E41D-638F-4B83-ADDA-96022F1F2CDD}" dt="2025-03-21T20:27:27.102" v="22488"/>
        <pc:sldMkLst>
          <pc:docMk/>
          <pc:sldMk cId="937409222" sldId="5825"/>
        </pc:sldMkLst>
        <pc:spChg chg="add mod">
          <ac:chgData name="Stearns, Michael D CIV USARMY CENAB (USA)" userId="bb525184-11b0-445a-ae8a-1f4d102e331c" providerId="ADAL" clId="{F376E41D-638F-4B83-ADDA-96022F1F2CDD}" dt="2025-03-19T16:50:11.146" v="22224" actId="20577"/>
          <ac:spMkLst>
            <pc:docMk/>
            <pc:sldMk cId="937409222" sldId="5825"/>
            <ac:spMk id="4" creationId="{60693074-E3D8-11C1-2C7A-A91B1CB57F8F}"/>
          </ac:spMkLst>
        </pc:spChg>
        <pc:graphicFrameChg chg="mod modGraphic">
          <ac:chgData name="Stearns, Michael D CIV USARMY CENAB (USA)" userId="bb525184-11b0-445a-ae8a-1f4d102e331c" providerId="ADAL" clId="{F376E41D-638F-4B83-ADDA-96022F1F2CDD}" dt="2025-03-21T20:27:27.102" v="22488"/>
          <ac:graphicFrameMkLst>
            <pc:docMk/>
            <pc:sldMk cId="937409222" sldId="5825"/>
            <ac:graphicFrameMk id="2" creationId="{6AB5DD4D-2F4F-A7AF-3A2D-E19676A66C12}"/>
          </ac:graphicFrameMkLst>
        </pc:graphicFrameChg>
      </pc:sldChg>
      <pc:sldChg chg="addSp modSp mod ord modNotesTx">
        <pc:chgData name="Stearns, Michael D CIV USARMY CENAB (USA)" userId="bb525184-11b0-445a-ae8a-1f4d102e331c" providerId="ADAL" clId="{F376E41D-638F-4B83-ADDA-96022F1F2CDD}" dt="2025-03-21T20:27:24.426" v="22487" actId="21"/>
        <pc:sldMkLst>
          <pc:docMk/>
          <pc:sldMk cId="3188949642" sldId="5826"/>
        </pc:sldMkLst>
        <pc:spChg chg="add mod">
          <ac:chgData name="Stearns, Michael D CIV USARMY CENAB (USA)" userId="bb525184-11b0-445a-ae8a-1f4d102e331c" providerId="ADAL" clId="{F376E41D-638F-4B83-ADDA-96022F1F2CDD}" dt="2025-03-19T16:50:14.265" v="22226" actId="20577"/>
          <ac:spMkLst>
            <pc:docMk/>
            <pc:sldMk cId="3188949642" sldId="5826"/>
            <ac:spMk id="4" creationId="{2782737A-91B2-B464-AE5A-F0286308F6DB}"/>
          </ac:spMkLst>
        </pc:spChg>
        <pc:graphicFrameChg chg="mod modGraphic">
          <ac:chgData name="Stearns, Michael D CIV USARMY CENAB (USA)" userId="bb525184-11b0-445a-ae8a-1f4d102e331c" providerId="ADAL" clId="{F376E41D-638F-4B83-ADDA-96022F1F2CDD}" dt="2025-03-21T20:27:24.426" v="22487" actId="21"/>
          <ac:graphicFrameMkLst>
            <pc:docMk/>
            <pc:sldMk cId="3188949642" sldId="5826"/>
            <ac:graphicFrameMk id="2" creationId="{6AB5DD4D-2F4F-A7AF-3A2D-E19676A66C12}"/>
          </ac:graphicFrameMkLst>
        </pc:graphicFrameChg>
      </pc:sldChg>
      <pc:sldChg chg="addSp delSp modSp add mod ord modNotesTx">
        <pc:chgData name="Stearns, Michael D CIV USARMY CENAB (USA)" userId="bb525184-11b0-445a-ae8a-1f4d102e331c" providerId="ADAL" clId="{F376E41D-638F-4B83-ADDA-96022F1F2CDD}" dt="2025-03-12T17:46:19.005" v="21345" actId="6549"/>
        <pc:sldMkLst>
          <pc:docMk/>
          <pc:sldMk cId="110855480" sldId="5827"/>
        </pc:sldMkLst>
        <pc:spChg chg="del">
          <ac:chgData name="Stearns, Michael D CIV USARMY CENAB (USA)" userId="bb525184-11b0-445a-ae8a-1f4d102e331c" providerId="ADAL" clId="{F376E41D-638F-4B83-ADDA-96022F1F2CDD}" dt="2025-03-10T20:42:33.059" v="312" actId="478"/>
          <ac:spMkLst>
            <pc:docMk/>
            <pc:sldMk cId="110855480" sldId="5827"/>
            <ac:spMk id="2" creationId="{9C2854A2-A332-CE3F-A2F2-9D8BFADBA3E0}"/>
          </ac:spMkLst>
        </pc:spChg>
        <pc:spChg chg="del">
          <ac:chgData name="Stearns, Michael D CIV USARMY CENAB (USA)" userId="bb525184-11b0-445a-ae8a-1f4d102e331c" providerId="ADAL" clId="{F376E41D-638F-4B83-ADDA-96022F1F2CDD}" dt="2025-03-10T23:58:12.917" v="5557" actId="478"/>
          <ac:spMkLst>
            <pc:docMk/>
            <pc:sldMk cId="110855480" sldId="5827"/>
            <ac:spMk id="3" creationId="{F3F10F10-4F50-260A-8604-B47E7F7ACC78}"/>
          </ac:spMkLst>
        </pc:spChg>
        <pc:spChg chg="add del mod">
          <ac:chgData name="Stearns, Michael D CIV USARMY CENAB (USA)" userId="bb525184-11b0-445a-ae8a-1f4d102e331c" providerId="ADAL" clId="{F376E41D-638F-4B83-ADDA-96022F1F2CDD}" dt="2025-03-10T20:45:04.827" v="324" actId="478"/>
          <ac:spMkLst>
            <pc:docMk/>
            <pc:sldMk cId="110855480" sldId="5827"/>
            <ac:spMk id="6" creationId="{CDD6E26D-B6B0-25FA-6075-AC2D9EFDDE0D}"/>
          </ac:spMkLst>
        </pc:spChg>
        <pc:spChg chg="add del mod">
          <ac:chgData name="Stearns, Michael D CIV USARMY CENAB (USA)" userId="bb525184-11b0-445a-ae8a-1f4d102e331c" providerId="ADAL" clId="{F376E41D-638F-4B83-ADDA-96022F1F2CDD}" dt="2025-03-10T20:58:15.705" v="1425" actId="478"/>
          <ac:spMkLst>
            <pc:docMk/>
            <pc:sldMk cId="110855480" sldId="5827"/>
            <ac:spMk id="8" creationId="{2319B8E8-9C9A-A121-1E4B-5089A2ABD1D0}"/>
          </ac:spMkLst>
        </pc:spChg>
        <pc:spChg chg="add del">
          <ac:chgData name="Stearns, Michael D CIV USARMY CENAB (USA)" userId="bb525184-11b0-445a-ae8a-1f4d102e331c" providerId="ADAL" clId="{F376E41D-638F-4B83-ADDA-96022F1F2CDD}" dt="2025-03-10T20:46:13.109" v="338" actId="22"/>
          <ac:spMkLst>
            <pc:docMk/>
            <pc:sldMk cId="110855480" sldId="5827"/>
            <ac:spMk id="10" creationId="{691DFFBE-8859-BBC7-730F-57B348F6EDCA}"/>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13" creationId="{467AFDB1-076E-C3B1-C499-C4593C8C26AC}"/>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14" creationId="{F9CE8844-4FCE-2FB5-1C13-4F335321DAAD}"/>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15" creationId="{0F1B7A7D-F426-ED94-5FEA-3852C05ADE09}"/>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16" creationId="{C7D4EC0A-ED0A-B23F-9EA6-850AD7131191}"/>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18" creationId="{D7C597BB-F427-4F09-B6C2-6A981169F984}"/>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19" creationId="{81C4E448-4E37-0F47-A21C-4F2713258AAA}"/>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20" creationId="{EBC98DD7-7AD9-BB02-5CCA-F8A2DB29965D}"/>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21" creationId="{A54E7EBF-0E92-D2F1-5CC8-4CCBDB343EA6}"/>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23" creationId="{C27667D1-36CA-10CE-46C3-44248A3F1773}"/>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24" creationId="{F612DA2A-F870-574A-6138-800F10957071}"/>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25" creationId="{6AA9685F-8166-233C-11DB-B513BB01E122}"/>
          </ac:spMkLst>
        </pc:spChg>
        <pc:spChg chg="add del mod">
          <ac:chgData name="Stearns, Michael D CIV USARMY CENAB (USA)" userId="bb525184-11b0-445a-ae8a-1f4d102e331c" providerId="ADAL" clId="{F376E41D-638F-4B83-ADDA-96022F1F2CDD}" dt="2025-03-10T21:03:04.770" v="1427" actId="478"/>
          <ac:spMkLst>
            <pc:docMk/>
            <pc:sldMk cId="110855480" sldId="5827"/>
            <ac:spMk id="28" creationId="{DD397BD0-481F-D2F9-86EE-7A6AF0D0B305}"/>
          </ac:spMkLst>
        </pc:spChg>
        <pc:spChg chg="add mod">
          <ac:chgData name="Stearns, Michael D CIV USARMY CENAB (USA)" userId="bb525184-11b0-445a-ae8a-1f4d102e331c" providerId="ADAL" clId="{F376E41D-638F-4B83-ADDA-96022F1F2CDD}" dt="2025-03-12T17:46:19.005" v="21345" actId="6549"/>
          <ac:spMkLst>
            <pc:docMk/>
            <pc:sldMk cId="110855480" sldId="5827"/>
            <ac:spMk id="34" creationId="{D3D4C009-E8C4-A6CE-2104-ADF17839C526}"/>
          </ac:spMkLst>
        </pc:spChg>
        <pc:spChg chg="mod">
          <ac:chgData name="Stearns, Michael D CIV USARMY CENAB (USA)" userId="bb525184-11b0-445a-ae8a-1f4d102e331c" providerId="ADAL" clId="{F376E41D-638F-4B83-ADDA-96022F1F2CDD}" dt="2025-03-11T02:36:05.051" v="14294" actId="313"/>
          <ac:spMkLst>
            <pc:docMk/>
            <pc:sldMk cId="110855480" sldId="5827"/>
            <ac:spMk id="36" creationId="{31887E6A-5235-B480-3F08-E54DC1C05D88}"/>
          </ac:spMkLst>
        </pc:spChg>
        <pc:graphicFrameChg chg="add del mod">
          <ac:chgData name="Stearns, Michael D CIV USARMY CENAB (USA)" userId="bb525184-11b0-445a-ae8a-1f4d102e331c" providerId="ADAL" clId="{F376E41D-638F-4B83-ADDA-96022F1F2CDD}" dt="2025-03-10T20:43:42.843" v="321" actId="478"/>
          <ac:graphicFrameMkLst>
            <pc:docMk/>
            <pc:sldMk cId="110855480" sldId="5827"/>
            <ac:graphicFrameMk id="5" creationId="{0804639D-2D72-E4B5-7998-F1F0BEA2B841}"/>
          </ac:graphicFrameMkLst>
        </pc:graphicFrameChg>
        <pc:graphicFrameChg chg="add del mod">
          <ac:chgData name="Stearns, Michael D CIV USARMY CENAB (USA)" userId="bb525184-11b0-445a-ae8a-1f4d102e331c" providerId="ADAL" clId="{F376E41D-638F-4B83-ADDA-96022F1F2CDD}" dt="2025-03-10T21:03:04.770" v="1427" actId="478"/>
          <ac:graphicFrameMkLst>
            <pc:docMk/>
            <pc:sldMk cId="110855480" sldId="5827"/>
            <ac:graphicFrameMk id="22" creationId="{BFB08685-6E86-F7C7-5075-806566FCDE7D}"/>
          </ac:graphicFrameMkLst>
        </pc:graphicFrameChg>
        <pc:picChg chg="add del mod">
          <ac:chgData name="Stearns, Michael D CIV USARMY CENAB (USA)" userId="bb525184-11b0-445a-ae8a-1f4d102e331c" providerId="ADAL" clId="{F376E41D-638F-4B83-ADDA-96022F1F2CDD}" dt="2025-03-10T20:57:55.359" v="1398" actId="478"/>
          <ac:picMkLst>
            <pc:docMk/>
            <pc:sldMk cId="110855480" sldId="5827"/>
            <ac:picMk id="4" creationId="{7F6ACE89-788C-BF0E-54FC-C68D226F33E1}"/>
          </ac:picMkLst>
        </pc:picChg>
        <pc:picChg chg="add del mod">
          <ac:chgData name="Stearns, Michael D CIV USARMY CENAB (USA)" userId="bb525184-11b0-445a-ae8a-1f4d102e331c" providerId="ADAL" clId="{F376E41D-638F-4B83-ADDA-96022F1F2CDD}" dt="2025-03-10T20:45:25.937" v="330" actId="478"/>
          <ac:picMkLst>
            <pc:docMk/>
            <pc:sldMk cId="110855480" sldId="5827"/>
            <ac:picMk id="7" creationId="{28BF603D-0989-A669-57FD-D448BEB8E6E4}"/>
          </ac:picMkLst>
        </pc:picChg>
        <pc:picChg chg="add mod">
          <ac:chgData name="Stearns, Michael D CIV USARMY CENAB (USA)" userId="bb525184-11b0-445a-ae8a-1f4d102e331c" providerId="ADAL" clId="{F376E41D-638F-4B83-ADDA-96022F1F2CDD}" dt="2025-03-10T20:58:11.078" v="1424"/>
          <ac:picMkLst>
            <pc:docMk/>
            <pc:sldMk cId="110855480" sldId="5827"/>
            <ac:picMk id="11" creationId="{7FD227A8-7071-3E5C-E660-1150156AD942}"/>
          </ac:picMkLst>
        </pc:picChg>
        <pc:picChg chg="add del mod">
          <ac:chgData name="Stearns, Michael D CIV USARMY CENAB (USA)" userId="bb525184-11b0-445a-ae8a-1f4d102e331c" providerId="ADAL" clId="{F376E41D-638F-4B83-ADDA-96022F1F2CDD}" dt="2025-03-10T21:03:04.770" v="1427" actId="478"/>
          <ac:picMkLst>
            <pc:docMk/>
            <pc:sldMk cId="110855480" sldId="5827"/>
            <ac:picMk id="12" creationId="{5922B114-7F4E-D1E7-901D-0FE740C7BF8B}"/>
          </ac:picMkLst>
        </pc:picChg>
        <pc:picChg chg="add del mod">
          <ac:chgData name="Stearns, Michael D CIV USARMY CENAB (USA)" userId="bb525184-11b0-445a-ae8a-1f4d102e331c" providerId="ADAL" clId="{F376E41D-638F-4B83-ADDA-96022F1F2CDD}" dt="2025-03-10T21:03:04.770" v="1427" actId="478"/>
          <ac:picMkLst>
            <pc:docMk/>
            <pc:sldMk cId="110855480" sldId="5827"/>
            <ac:picMk id="29" creationId="{3B4D2DCA-6FC0-0135-2660-399ACC7B414E}"/>
          </ac:picMkLst>
        </pc:picChg>
        <pc:picChg chg="add mod ord">
          <ac:chgData name="Stearns, Michael D CIV USARMY CENAB (USA)" userId="bb525184-11b0-445a-ae8a-1f4d102e331c" providerId="ADAL" clId="{F376E41D-638F-4B83-ADDA-96022F1F2CDD}" dt="2025-03-10T22:53:12.643" v="4636" actId="208"/>
          <ac:picMkLst>
            <pc:docMk/>
            <pc:sldMk cId="110855480" sldId="5827"/>
            <ac:picMk id="31" creationId="{1C9D7C74-E9FF-F49C-7793-BDD309A5421F}"/>
          </ac:picMkLst>
        </pc:picChg>
        <pc:picChg chg="add del mod">
          <ac:chgData name="Stearns, Michael D CIV USARMY CENAB (USA)" userId="bb525184-11b0-445a-ae8a-1f4d102e331c" providerId="ADAL" clId="{F376E41D-638F-4B83-ADDA-96022F1F2CDD}" dt="2025-03-10T21:04:16.999" v="1434" actId="478"/>
          <ac:picMkLst>
            <pc:docMk/>
            <pc:sldMk cId="110855480" sldId="5827"/>
            <ac:picMk id="32" creationId="{58C44B3D-E92D-CE06-D9FB-153A32D47B28}"/>
          </ac:picMkLst>
        </pc:picChg>
        <pc:picChg chg="add mod">
          <ac:chgData name="Stearns, Michael D CIV USARMY CENAB (USA)" userId="bb525184-11b0-445a-ae8a-1f4d102e331c" providerId="ADAL" clId="{F376E41D-638F-4B83-ADDA-96022F1F2CDD}" dt="2025-03-10T21:12:06.728" v="1811"/>
          <ac:picMkLst>
            <pc:docMk/>
            <pc:sldMk cId="110855480" sldId="5827"/>
            <ac:picMk id="33" creationId="{E0F349E8-A884-7692-B3AB-00901B3ECC23}"/>
          </ac:picMkLst>
        </pc:picChg>
        <pc:cxnChg chg="add del mod">
          <ac:chgData name="Stearns, Michael D CIV USARMY CENAB (USA)" userId="bb525184-11b0-445a-ae8a-1f4d102e331c" providerId="ADAL" clId="{F376E41D-638F-4B83-ADDA-96022F1F2CDD}" dt="2025-03-10T21:03:04.770" v="1427" actId="478"/>
          <ac:cxnSpMkLst>
            <pc:docMk/>
            <pc:sldMk cId="110855480" sldId="5827"/>
            <ac:cxnSpMk id="17" creationId="{1935C9DD-E945-A45D-41D8-2207C3CF9A84}"/>
          </ac:cxnSpMkLst>
        </pc:cxnChg>
        <pc:cxnChg chg="add del mod">
          <ac:chgData name="Stearns, Michael D CIV USARMY CENAB (USA)" userId="bb525184-11b0-445a-ae8a-1f4d102e331c" providerId="ADAL" clId="{F376E41D-638F-4B83-ADDA-96022F1F2CDD}" dt="2025-03-10T21:03:04.770" v="1427" actId="478"/>
          <ac:cxnSpMkLst>
            <pc:docMk/>
            <pc:sldMk cId="110855480" sldId="5827"/>
            <ac:cxnSpMk id="26" creationId="{9AC001F1-8CD7-13B6-C143-E431F4B2623B}"/>
          </ac:cxnSpMkLst>
        </pc:cxnChg>
        <pc:cxnChg chg="add del mod">
          <ac:chgData name="Stearns, Michael D CIV USARMY CENAB (USA)" userId="bb525184-11b0-445a-ae8a-1f4d102e331c" providerId="ADAL" clId="{F376E41D-638F-4B83-ADDA-96022F1F2CDD}" dt="2025-03-10T21:03:04.770" v="1427" actId="478"/>
          <ac:cxnSpMkLst>
            <pc:docMk/>
            <pc:sldMk cId="110855480" sldId="5827"/>
            <ac:cxnSpMk id="27" creationId="{F79B3392-2090-5D7A-40ED-938BF3D70553}"/>
          </ac:cxnSpMkLst>
        </pc:cxnChg>
      </pc:sldChg>
      <pc:sldChg chg="addSp delSp modSp add mod ord modNotesTx">
        <pc:chgData name="Stearns, Michael D CIV USARMY CENAB (USA)" userId="bb525184-11b0-445a-ae8a-1f4d102e331c" providerId="ADAL" clId="{F376E41D-638F-4B83-ADDA-96022F1F2CDD}" dt="2025-03-12T17:46:12.549" v="21343" actId="6549"/>
        <pc:sldMkLst>
          <pc:docMk/>
          <pc:sldMk cId="604453582" sldId="5828"/>
        </pc:sldMkLst>
        <pc:spChg chg="del">
          <ac:chgData name="Stearns, Michael D CIV USARMY CENAB (USA)" userId="bb525184-11b0-445a-ae8a-1f4d102e331c" providerId="ADAL" clId="{F376E41D-638F-4B83-ADDA-96022F1F2CDD}" dt="2025-03-10T23:58:09.884" v="5556" actId="478"/>
          <ac:spMkLst>
            <pc:docMk/>
            <pc:sldMk cId="604453582" sldId="5828"/>
            <ac:spMk id="3" creationId="{F3F10F10-4F50-260A-8604-B47E7F7ACC78}"/>
          </ac:spMkLst>
        </pc:spChg>
        <pc:spChg chg="add mod">
          <ac:chgData name="Stearns, Michael D CIV USARMY CENAB (USA)" userId="bb525184-11b0-445a-ae8a-1f4d102e331c" providerId="ADAL" clId="{F376E41D-638F-4B83-ADDA-96022F1F2CDD}" dt="2025-03-12T17:46:12.549" v="21343" actId="6549"/>
          <ac:spMkLst>
            <pc:docMk/>
            <pc:sldMk cId="604453582" sldId="5828"/>
            <ac:spMk id="5" creationId="{DFE69D4A-C7C6-A50B-FDF3-6099C2B35333}"/>
          </ac:spMkLst>
        </pc:spChg>
        <pc:spChg chg="mod">
          <ac:chgData name="Stearns, Michael D CIV USARMY CENAB (USA)" userId="bb525184-11b0-445a-ae8a-1f4d102e331c" providerId="ADAL" clId="{F376E41D-638F-4B83-ADDA-96022F1F2CDD}" dt="2025-03-11T02:36:04.247" v="14293" actId="313"/>
          <ac:spMkLst>
            <pc:docMk/>
            <pc:sldMk cId="604453582" sldId="5828"/>
            <ac:spMk id="36" creationId="{31887E6A-5235-B480-3F08-E54DC1C05D88}"/>
          </ac:spMkLst>
        </pc:spChg>
        <pc:picChg chg="add mod">
          <ac:chgData name="Stearns, Michael D CIV USARMY CENAB (USA)" userId="bb525184-11b0-445a-ae8a-1f4d102e331c" providerId="ADAL" clId="{F376E41D-638F-4B83-ADDA-96022F1F2CDD}" dt="2025-03-10T21:04:54.246" v="1438"/>
          <ac:picMkLst>
            <pc:docMk/>
            <pc:sldMk cId="604453582" sldId="5828"/>
            <ac:picMk id="2" creationId="{F4153789-33B6-6F3B-418B-EBDFFAD5DD57}"/>
          </ac:picMkLst>
        </pc:picChg>
        <pc:picChg chg="mod">
          <ac:chgData name="Stearns, Michael D CIV USARMY CENAB (USA)" userId="bb525184-11b0-445a-ae8a-1f4d102e331c" providerId="ADAL" clId="{F376E41D-638F-4B83-ADDA-96022F1F2CDD}" dt="2025-03-10T22:53:07.684" v="4635" actId="208"/>
          <ac:picMkLst>
            <pc:docMk/>
            <pc:sldMk cId="604453582" sldId="5828"/>
            <ac:picMk id="4" creationId="{7F6ACE89-788C-BF0E-54FC-C68D226F33E1}"/>
          </ac:picMkLst>
        </pc:picChg>
      </pc:sldChg>
      <pc:sldChg chg="addSp delSp modSp add mod ord modNotesTx">
        <pc:chgData name="Stearns, Michael D CIV USARMY CENAB (USA)" userId="bb525184-11b0-445a-ae8a-1f4d102e331c" providerId="ADAL" clId="{F376E41D-638F-4B83-ADDA-96022F1F2CDD}" dt="2025-03-18T11:52:28.504" v="21705" actId="207"/>
        <pc:sldMkLst>
          <pc:docMk/>
          <pc:sldMk cId="440814830" sldId="5829"/>
        </pc:sldMkLst>
        <pc:spChg chg="del">
          <ac:chgData name="Stearns, Michael D CIV USARMY CENAB (USA)" userId="bb525184-11b0-445a-ae8a-1f4d102e331c" providerId="ADAL" clId="{F376E41D-638F-4B83-ADDA-96022F1F2CDD}" dt="2025-03-10T23:58:14.398" v="5558" actId="478"/>
          <ac:spMkLst>
            <pc:docMk/>
            <pc:sldMk cId="440814830" sldId="5829"/>
            <ac:spMk id="3" creationId="{F3F10F10-4F50-260A-8604-B47E7F7ACC78}"/>
          </ac:spMkLst>
        </pc:spChg>
        <pc:spChg chg="add del mod">
          <ac:chgData name="Stearns, Michael D CIV USARMY CENAB (USA)" userId="bb525184-11b0-445a-ae8a-1f4d102e331c" providerId="ADAL" clId="{F376E41D-638F-4B83-ADDA-96022F1F2CDD}" dt="2025-03-10T21:27:30.768" v="2452" actId="478"/>
          <ac:spMkLst>
            <pc:docMk/>
            <pc:sldMk cId="440814830" sldId="5829"/>
            <ac:spMk id="9" creationId="{154DDB79-7F96-66FC-43DE-EDFA72556666}"/>
          </ac:spMkLst>
        </pc:spChg>
        <pc:spChg chg="add mod">
          <ac:chgData name="Stearns, Michael D CIV USARMY CENAB (USA)" userId="bb525184-11b0-445a-ae8a-1f4d102e331c" providerId="ADAL" clId="{F376E41D-638F-4B83-ADDA-96022F1F2CDD}" dt="2025-03-18T11:52:28.504" v="21705" actId="207"/>
          <ac:spMkLst>
            <pc:docMk/>
            <pc:sldMk cId="440814830" sldId="5829"/>
            <ac:spMk id="11" creationId="{CD57B51A-1FB2-699A-0943-8835022C9DDE}"/>
          </ac:spMkLst>
        </pc:spChg>
        <pc:spChg chg="add del">
          <ac:chgData name="Stearns, Michael D CIV USARMY CENAB (USA)" userId="bb525184-11b0-445a-ae8a-1f4d102e331c" providerId="ADAL" clId="{F376E41D-638F-4B83-ADDA-96022F1F2CDD}" dt="2025-03-10T22:41:25.950" v="4025" actId="22"/>
          <ac:spMkLst>
            <pc:docMk/>
            <pc:sldMk cId="440814830" sldId="5829"/>
            <ac:spMk id="13" creationId="{25F0611B-9C83-E691-915F-9729E857D9D9}"/>
          </ac:spMkLst>
        </pc:spChg>
        <pc:spChg chg="add mod">
          <ac:chgData name="Stearns, Michael D CIV USARMY CENAB (USA)" userId="bb525184-11b0-445a-ae8a-1f4d102e331c" providerId="ADAL" clId="{F376E41D-638F-4B83-ADDA-96022F1F2CDD}" dt="2025-03-12T17:46:23.237" v="21347" actId="20577"/>
          <ac:spMkLst>
            <pc:docMk/>
            <pc:sldMk cId="440814830" sldId="5829"/>
            <ac:spMk id="14" creationId="{5ACAAF84-8F92-6729-37BE-4FD2BE4D9E89}"/>
          </ac:spMkLst>
        </pc:spChg>
        <pc:spChg chg="mod">
          <ac:chgData name="Stearns, Michael D CIV USARMY CENAB (USA)" userId="bb525184-11b0-445a-ae8a-1f4d102e331c" providerId="ADAL" clId="{F376E41D-638F-4B83-ADDA-96022F1F2CDD}" dt="2025-03-11T02:36:05.817" v="14295" actId="313"/>
          <ac:spMkLst>
            <pc:docMk/>
            <pc:sldMk cId="440814830" sldId="5829"/>
            <ac:spMk id="36" creationId="{31887E6A-5235-B480-3F08-E54DC1C05D88}"/>
          </ac:spMkLst>
        </pc:spChg>
        <pc:picChg chg="add del mod">
          <ac:chgData name="Stearns, Michael D CIV USARMY CENAB (USA)" userId="bb525184-11b0-445a-ae8a-1f4d102e331c" providerId="ADAL" clId="{F376E41D-638F-4B83-ADDA-96022F1F2CDD}" dt="2025-03-10T21:12:39.136" v="1827" actId="478"/>
          <ac:picMkLst>
            <pc:docMk/>
            <pc:sldMk cId="440814830" sldId="5829"/>
            <ac:picMk id="2" creationId="{0FE131BB-CAE2-3820-1F51-6C47EAE3ECDE}"/>
          </ac:picMkLst>
        </pc:picChg>
        <pc:picChg chg="add del mod">
          <ac:chgData name="Stearns, Michael D CIV USARMY CENAB (USA)" userId="bb525184-11b0-445a-ae8a-1f4d102e331c" providerId="ADAL" clId="{F376E41D-638F-4B83-ADDA-96022F1F2CDD}" dt="2025-03-10T21:12:39.136" v="1827" actId="478"/>
          <ac:picMkLst>
            <pc:docMk/>
            <pc:sldMk cId="440814830" sldId="5829"/>
            <ac:picMk id="4" creationId="{9AD83615-3423-D321-CDEC-3ED304480C21}"/>
          </ac:picMkLst>
        </pc:picChg>
        <pc:picChg chg="add mod">
          <ac:chgData name="Stearns, Michael D CIV USARMY CENAB (USA)" userId="bb525184-11b0-445a-ae8a-1f4d102e331c" providerId="ADAL" clId="{F376E41D-638F-4B83-ADDA-96022F1F2CDD}" dt="2025-03-10T21:12:43.156" v="1828"/>
          <ac:picMkLst>
            <pc:docMk/>
            <pc:sldMk cId="440814830" sldId="5829"/>
            <ac:picMk id="5" creationId="{FAD95511-B044-F097-D7C3-045B149B17E9}"/>
          </ac:picMkLst>
        </pc:picChg>
        <pc:picChg chg="add mod">
          <ac:chgData name="Stearns, Michael D CIV USARMY CENAB (USA)" userId="bb525184-11b0-445a-ae8a-1f4d102e331c" providerId="ADAL" clId="{F376E41D-638F-4B83-ADDA-96022F1F2CDD}" dt="2025-03-12T16:30:35.436" v="19807"/>
          <ac:picMkLst>
            <pc:docMk/>
            <pc:sldMk cId="440814830" sldId="5829"/>
            <ac:picMk id="7" creationId="{CAEDDB53-4D65-657D-8B58-8A8B1051D4B6}"/>
          </ac:picMkLst>
        </pc:picChg>
        <pc:picChg chg="add del mod">
          <ac:chgData name="Stearns, Michael D CIV USARMY CENAB (USA)" userId="bb525184-11b0-445a-ae8a-1f4d102e331c" providerId="ADAL" clId="{F376E41D-638F-4B83-ADDA-96022F1F2CDD}" dt="2025-03-10T21:19:44.868" v="1839" actId="478"/>
          <ac:picMkLst>
            <pc:docMk/>
            <pc:sldMk cId="440814830" sldId="5829"/>
            <ac:picMk id="8" creationId="{FA1B649F-AAC6-D941-9294-D1DD56D7ED8E}"/>
          </ac:picMkLst>
        </pc:picChg>
        <pc:picChg chg="add del mod">
          <ac:chgData name="Stearns, Michael D CIV USARMY CENAB (USA)" userId="bb525184-11b0-445a-ae8a-1f4d102e331c" providerId="ADAL" clId="{F376E41D-638F-4B83-ADDA-96022F1F2CDD}" dt="2025-03-10T21:26:34.617" v="2417" actId="478"/>
          <ac:picMkLst>
            <pc:docMk/>
            <pc:sldMk cId="440814830" sldId="5829"/>
            <ac:picMk id="10" creationId="{71FE084D-CB17-BEB3-DB2A-82455A90C7B5}"/>
          </ac:picMkLst>
        </pc:picChg>
        <pc:picChg chg="del">
          <ac:chgData name="Stearns, Michael D CIV USARMY CENAB (USA)" userId="bb525184-11b0-445a-ae8a-1f4d102e331c" providerId="ADAL" clId="{F376E41D-638F-4B83-ADDA-96022F1F2CDD}" dt="2025-03-10T21:12:23.951" v="1825" actId="478"/>
          <ac:picMkLst>
            <pc:docMk/>
            <pc:sldMk cId="440814830" sldId="5829"/>
            <ac:picMk id="31" creationId="{1C9D7C74-E9FF-F49C-7793-BDD309A5421F}"/>
          </ac:picMkLst>
        </pc:picChg>
      </pc:sldChg>
      <pc:sldChg chg="addSp delSp modSp add del mod ord modNotesTx">
        <pc:chgData name="Stearns, Michael D CIV USARMY CENAB (USA)" userId="bb525184-11b0-445a-ae8a-1f4d102e331c" providerId="ADAL" clId="{F376E41D-638F-4B83-ADDA-96022F1F2CDD}" dt="2025-03-12T17:39:31.722" v="21225" actId="2696"/>
        <pc:sldMkLst>
          <pc:docMk/>
          <pc:sldMk cId="2369078935" sldId="5830"/>
        </pc:sldMkLst>
        <pc:spChg chg="del">
          <ac:chgData name="Stearns, Michael D CIV USARMY CENAB (USA)" userId="bb525184-11b0-445a-ae8a-1f4d102e331c" providerId="ADAL" clId="{F376E41D-638F-4B83-ADDA-96022F1F2CDD}" dt="2025-03-10T23:58:15.455" v="5559" actId="478"/>
          <ac:spMkLst>
            <pc:docMk/>
            <pc:sldMk cId="2369078935" sldId="5830"/>
            <ac:spMk id="3" creationId="{F3F10F10-4F50-260A-8604-B47E7F7ACC78}"/>
          </ac:spMkLst>
        </pc:spChg>
        <pc:spChg chg="add mod">
          <ac:chgData name="Stearns, Michael D CIV USARMY CENAB (USA)" userId="bb525184-11b0-445a-ae8a-1f4d102e331c" providerId="ADAL" clId="{F376E41D-638F-4B83-ADDA-96022F1F2CDD}" dt="2025-03-11T02:34:59.500" v="14283" actId="255"/>
          <ac:spMkLst>
            <pc:docMk/>
            <pc:sldMk cId="2369078935" sldId="5830"/>
            <ac:spMk id="4" creationId="{0BBBB1B4-15CA-8011-CF3D-3363E097A0D7}"/>
          </ac:spMkLst>
        </pc:spChg>
        <pc:spChg chg="del">
          <ac:chgData name="Stearns, Michael D CIV USARMY CENAB (USA)" userId="bb525184-11b0-445a-ae8a-1f4d102e331c" providerId="ADAL" clId="{F376E41D-638F-4B83-ADDA-96022F1F2CDD}" dt="2025-03-10T22:42:10.226" v="4071" actId="478"/>
          <ac:spMkLst>
            <pc:docMk/>
            <pc:sldMk cId="2369078935" sldId="5830"/>
            <ac:spMk id="11" creationId="{CD57B51A-1FB2-699A-0943-8835022C9DDE}"/>
          </ac:spMkLst>
        </pc:spChg>
        <pc:spChg chg="mod">
          <ac:chgData name="Stearns, Michael D CIV USARMY CENAB (USA)" userId="bb525184-11b0-445a-ae8a-1f4d102e331c" providerId="ADAL" clId="{F376E41D-638F-4B83-ADDA-96022F1F2CDD}" dt="2025-03-11T02:36:06.637" v="14296" actId="313"/>
          <ac:spMkLst>
            <pc:docMk/>
            <pc:sldMk cId="2369078935" sldId="5830"/>
            <ac:spMk id="36" creationId="{31887E6A-5235-B480-3F08-E54DC1C05D88}"/>
          </ac:spMkLst>
        </pc:spChg>
        <pc:picChg chg="add del mod">
          <ac:chgData name="Stearns, Michael D CIV USARMY CENAB (USA)" userId="bb525184-11b0-445a-ae8a-1f4d102e331c" providerId="ADAL" clId="{F376E41D-638F-4B83-ADDA-96022F1F2CDD}" dt="2025-03-10T22:43:59.682" v="4181" actId="478"/>
          <ac:picMkLst>
            <pc:docMk/>
            <pc:sldMk cId="2369078935" sldId="5830"/>
            <ac:picMk id="2" creationId="{41AD17EE-9D83-5B12-1365-64B020AF2BA0}"/>
          </ac:picMkLst>
        </pc:picChg>
        <pc:picChg chg="add del mod">
          <ac:chgData name="Stearns, Michael D CIV USARMY CENAB (USA)" userId="bb525184-11b0-445a-ae8a-1f4d102e331c" providerId="ADAL" clId="{F376E41D-638F-4B83-ADDA-96022F1F2CDD}" dt="2025-03-10T22:43:58.348" v="4180" actId="21"/>
          <ac:picMkLst>
            <pc:docMk/>
            <pc:sldMk cId="2369078935" sldId="5830"/>
            <ac:picMk id="6" creationId="{E5E00B74-3053-B0C4-C36A-2975FF5A0819}"/>
          </ac:picMkLst>
        </pc:picChg>
        <pc:picChg chg="del">
          <ac:chgData name="Stearns, Michael D CIV USARMY CENAB (USA)" userId="bb525184-11b0-445a-ae8a-1f4d102e331c" providerId="ADAL" clId="{F376E41D-638F-4B83-ADDA-96022F1F2CDD}" dt="2025-03-10T22:42:07.850" v="4070" actId="478"/>
          <ac:picMkLst>
            <pc:docMk/>
            <pc:sldMk cId="2369078935" sldId="5830"/>
            <ac:picMk id="7" creationId="{CAEDDB53-4D65-657D-8B58-8A8B1051D4B6}"/>
          </ac:picMkLst>
        </pc:picChg>
        <pc:picChg chg="add del mod">
          <ac:chgData name="Stearns, Michael D CIV USARMY CENAB (USA)" userId="bb525184-11b0-445a-ae8a-1f4d102e331c" providerId="ADAL" clId="{F376E41D-638F-4B83-ADDA-96022F1F2CDD}" dt="2025-03-10T22:45:21.873" v="4221" actId="478"/>
          <ac:picMkLst>
            <pc:docMk/>
            <pc:sldMk cId="2369078935" sldId="5830"/>
            <ac:picMk id="8" creationId="{E5E00B74-3053-B0C4-C36A-2975FF5A0819}"/>
          </ac:picMkLst>
        </pc:picChg>
        <pc:picChg chg="add del mod">
          <ac:chgData name="Stearns, Michael D CIV USARMY CENAB (USA)" userId="bb525184-11b0-445a-ae8a-1f4d102e331c" providerId="ADAL" clId="{F376E41D-638F-4B83-ADDA-96022F1F2CDD}" dt="2025-03-10T22:45:21.005" v="4220" actId="21"/>
          <ac:picMkLst>
            <pc:docMk/>
            <pc:sldMk cId="2369078935" sldId="5830"/>
            <ac:picMk id="10" creationId="{9D317699-2E13-4D0B-C8AB-C0286DD50064}"/>
          </ac:picMkLst>
        </pc:picChg>
        <pc:picChg chg="add del">
          <ac:chgData name="Stearns, Michael D CIV USARMY CENAB (USA)" userId="bb525184-11b0-445a-ae8a-1f4d102e331c" providerId="ADAL" clId="{F376E41D-638F-4B83-ADDA-96022F1F2CDD}" dt="2025-03-10T22:45:17.579" v="4217" actId="22"/>
          <ac:picMkLst>
            <pc:docMk/>
            <pc:sldMk cId="2369078935" sldId="5830"/>
            <ac:picMk id="13" creationId="{833A2121-944D-2780-6E17-0AD66460B44A}"/>
          </ac:picMkLst>
        </pc:picChg>
        <pc:picChg chg="add mod">
          <ac:chgData name="Stearns, Michael D CIV USARMY CENAB (USA)" userId="bb525184-11b0-445a-ae8a-1f4d102e331c" providerId="ADAL" clId="{F376E41D-638F-4B83-ADDA-96022F1F2CDD}" dt="2025-03-10T22:45:40.544" v="4225"/>
          <ac:picMkLst>
            <pc:docMk/>
            <pc:sldMk cId="2369078935" sldId="5830"/>
            <ac:picMk id="14" creationId="{9D317699-2E13-4D0B-C8AB-C0286DD50064}"/>
          </ac:picMkLst>
        </pc:picChg>
      </pc:sldChg>
      <pc:sldChg chg="addSp delSp modSp add mod ord modNotesTx">
        <pc:chgData name="Stearns, Michael D CIV USARMY CENAB (USA)" userId="bb525184-11b0-445a-ae8a-1f4d102e331c" providerId="ADAL" clId="{F376E41D-638F-4B83-ADDA-96022F1F2CDD}" dt="2025-03-18T11:52:46.159" v="21709" actId="208"/>
        <pc:sldMkLst>
          <pc:docMk/>
          <pc:sldMk cId="24349969" sldId="5831"/>
        </pc:sldMkLst>
        <pc:spChg chg="del">
          <ac:chgData name="Stearns, Michael D CIV USARMY CENAB (USA)" userId="bb525184-11b0-445a-ae8a-1f4d102e331c" providerId="ADAL" clId="{F376E41D-638F-4B83-ADDA-96022F1F2CDD}" dt="2025-03-10T23:58:16.077" v="5560" actId="478"/>
          <ac:spMkLst>
            <pc:docMk/>
            <pc:sldMk cId="24349969" sldId="5831"/>
            <ac:spMk id="3" creationId="{F3F10F10-4F50-260A-8604-B47E7F7ACC78}"/>
          </ac:spMkLst>
        </pc:spChg>
        <pc:spChg chg="add mod">
          <ac:chgData name="Stearns, Michael D CIV USARMY CENAB (USA)" userId="bb525184-11b0-445a-ae8a-1f4d102e331c" providerId="ADAL" clId="{F376E41D-638F-4B83-ADDA-96022F1F2CDD}" dt="2025-03-12T17:46:29.548" v="21350" actId="20577"/>
          <ac:spMkLst>
            <pc:docMk/>
            <pc:sldMk cId="24349969" sldId="5831"/>
            <ac:spMk id="8" creationId="{8D747939-4D68-4B4A-77DA-4F71A303B6E0}"/>
          </ac:spMkLst>
        </pc:spChg>
        <pc:spChg chg="del">
          <ac:chgData name="Stearns, Michael D CIV USARMY CENAB (USA)" userId="bb525184-11b0-445a-ae8a-1f4d102e331c" providerId="ADAL" clId="{F376E41D-638F-4B83-ADDA-96022F1F2CDD}" dt="2025-03-10T22:58:06.740" v="4715" actId="478"/>
          <ac:spMkLst>
            <pc:docMk/>
            <pc:sldMk cId="24349969" sldId="5831"/>
            <ac:spMk id="11" creationId="{CD57B51A-1FB2-699A-0943-8835022C9DDE}"/>
          </ac:spMkLst>
        </pc:spChg>
        <pc:spChg chg="mod">
          <ac:chgData name="Stearns, Michael D CIV USARMY CENAB (USA)" userId="bb525184-11b0-445a-ae8a-1f4d102e331c" providerId="ADAL" clId="{F376E41D-638F-4B83-ADDA-96022F1F2CDD}" dt="2025-03-11T02:36:07.247" v="14297" actId="313"/>
          <ac:spMkLst>
            <pc:docMk/>
            <pc:sldMk cId="24349969" sldId="5831"/>
            <ac:spMk id="36" creationId="{31887E6A-5235-B480-3F08-E54DC1C05D88}"/>
          </ac:spMkLst>
        </pc:spChg>
        <pc:picChg chg="add mod">
          <ac:chgData name="Stearns, Michael D CIV USARMY CENAB (USA)" userId="bb525184-11b0-445a-ae8a-1f4d102e331c" providerId="ADAL" clId="{F376E41D-638F-4B83-ADDA-96022F1F2CDD}" dt="2025-03-18T11:52:46.159" v="21709" actId="208"/>
          <ac:picMkLst>
            <pc:docMk/>
            <pc:sldMk cId="24349969" sldId="5831"/>
            <ac:picMk id="4" creationId="{0BE929A4-A9DD-6DCD-6F36-1FBE556F6230}"/>
          </ac:picMkLst>
        </pc:picChg>
        <pc:picChg chg="add del mod">
          <ac:chgData name="Stearns, Michael D CIV USARMY CENAB (USA)" userId="bb525184-11b0-445a-ae8a-1f4d102e331c" providerId="ADAL" clId="{F376E41D-638F-4B83-ADDA-96022F1F2CDD}" dt="2025-03-10T22:59:55.740" v="4723" actId="478"/>
          <ac:picMkLst>
            <pc:docMk/>
            <pc:sldMk cId="24349969" sldId="5831"/>
            <ac:picMk id="5" creationId="{35812B31-79F7-7193-6068-C0AD127BCF76}"/>
          </ac:picMkLst>
        </pc:picChg>
        <pc:picChg chg="add del mod">
          <ac:chgData name="Stearns, Michael D CIV USARMY CENAB (USA)" userId="bb525184-11b0-445a-ae8a-1f4d102e331c" providerId="ADAL" clId="{F376E41D-638F-4B83-ADDA-96022F1F2CDD}" dt="2025-03-10T23:01:07.571" v="4732" actId="478"/>
          <ac:picMkLst>
            <pc:docMk/>
            <pc:sldMk cId="24349969" sldId="5831"/>
            <ac:picMk id="6" creationId="{207F130F-692A-DFB7-DD28-EF75BD2EB576}"/>
          </ac:picMkLst>
        </pc:picChg>
        <pc:picChg chg="del">
          <ac:chgData name="Stearns, Michael D CIV USARMY CENAB (USA)" userId="bb525184-11b0-445a-ae8a-1f4d102e331c" providerId="ADAL" clId="{F376E41D-638F-4B83-ADDA-96022F1F2CDD}" dt="2025-03-10T22:58:05.012" v="4714" actId="478"/>
          <ac:picMkLst>
            <pc:docMk/>
            <pc:sldMk cId="24349969" sldId="5831"/>
            <ac:picMk id="7" creationId="{CAEDDB53-4D65-657D-8B58-8A8B1051D4B6}"/>
          </ac:picMkLst>
        </pc:picChg>
      </pc:sldChg>
      <pc:sldChg chg="addSp delSp modSp add mod modNotesTx">
        <pc:chgData name="Stearns, Michael D CIV USARMY CENAB (USA)" userId="bb525184-11b0-445a-ae8a-1f4d102e331c" providerId="ADAL" clId="{F376E41D-638F-4B83-ADDA-96022F1F2CDD}" dt="2025-03-12T17:46:55.444" v="21352" actId="20577"/>
        <pc:sldMkLst>
          <pc:docMk/>
          <pc:sldMk cId="149433606" sldId="5832"/>
        </pc:sldMkLst>
        <pc:spChg chg="del">
          <ac:chgData name="Stearns, Michael D CIV USARMY CENAB (USA)" userId="bb525184-11b0-445a-ae8a-1f4d102e331c" providerId="ADAL" clId="{F376E41D-638F-4B83-ADDA-96022F1F2CDD}" dt="2025-03-10T23:58:16.741" v="5561" actId="478"/>
          <ac:spMkLst>
            <pc:docMk/>
            <pc:sldMk cId="149433606" sldId="5832"/>
            <ac:spMk id="3" creationId="{F3F10F10-4F50-260A-8604-B47E7F7ACC78}"/>
          </ac:spMkLst>
        </pc:spChg>
        <pc:spChg chg="add mod">
          <ac:chgData name="Stearns, Michael D CIV USARMY CENAB (USA)" userId="bb525184-11b0-445a-ae8a-1f4d102e331c" providerId="ADAL" clId="{F376E41D-638F-4B83-ADDA-96022F1F2CDD}" dt="2025-03-12T16:42:28.868" v="19910" actId="1076"/>
          <ac:spMkLst>
            <pc:docMk/>
            <pc:sldMk cId="149433606" sldId="5832"/>
            <ac:spMk id="7" creationId="{EFE82622-0CF7-5865-6C83-9D2406119805}"/>
          </ac:spMkLst>
        </pc:spChg>
        <pc:spChg chg="add mod">
          <ac:chgData name="Stearns, Michael D CIV USARMY CENAB (USA)" userId="bb525184-11b0-445a-ae8a-1f4d102e331c" providerId="ADAL" clId="{F376E41D-638F-4B83-ADDA-96022F1F2CDD}" dt="2025-03-12T17:46:55.444" v="21352" actId="20577"/>
          <ac:spMkLst>
            <pc:docMk/>
            <pc:sldMk cId="149433606" sldId="5832"/>
            <ac:spMk id="8" creationId="{75048B2D-469B-3EBF-F317-D509A5DC2589}"/>
          </ac:spMkLst>
        </pc:spChg>
        <pc:spChg chg="mod">
          <ac:chgData name="Stearns, Michael D CIV USARMY CENAB (USA)" userId="bb525184-11b0-445a-ae8a-1f4d102e331c" providerId="ADAL" clId="{F376E41D-638F-4B83-ADDA-96022F1F2CDD}" dt="2025-03-11T02:36:15.678" v="14298" actId="313"/>
          <ac:spMkLst>
            <pc:docMk/>
            <pc:sldMk cId="149433606" sldId="5832"/>
            <ac:spMk id="36" creationId="{31887E6A-5235-B480-3F08-E54DC1C05D88}"/>
          </ac:spMkLst>
        </pc:spChg>
        <pc:graphicFrameChg chg="add mod">
          <ac:chgData name="Stearns, Michael D CIV USARMY CENAB (USA)" userId="bb525184-11b0-445a-ae8a-1f4d102e331c" providerId="ADAL" clId="{F376E41D-638F-4B83-ADDA-96022F1F2CDD}" dt="2025-03-12T16:42:42.445" v="19911"/>
          <ac:graphicFrameMkLst>
            <pc:docMk/>
            <pc:sldMk cId="149433606" sldId="5832"/>
            <ac:graphicFrameMk id="2" creationId="{7EDF471D-34FA-05B0-4C36-130327FFEB61}"/>
          </ac:graphicFrameMkLst>
        </pc:graphicFrameChg>
        <pc:graphicFrameChg chg="add del mod">
          <ac:chgData name="Stearns, Michael D CIV USARMY CENAB (USA)" userId="bb525184-11b0-445a-ae8a-1f4d102e331c" providerId="ADAL" clId="{F376E41D-638F-4B83-ADDA-96022F1F2CDD}" dt="2025-03-10T23:10:24.231" v="4918" actId="478"/>
          <ac:graphicFrameMkLst>
            <pc:docMk/>
            <pc:sldMk cId="149433606" sldId="5832"/>
            <ac:graphicFrameMk id="5" creationId="{DE2A1762-097F-CF69-68C4-7BDB392B64B5}"/>
          </ac:graphicFrameMkLst>
        </pc:graphicFrameChg>
        <pc:graphicFrameChg chg="add del mod">
          <ac:chgData name="Stearns, Michael D CIV USARMY CENAB (USA)" userId="bb525184-11b0-445a-ae8a-1f4d102e331c" providerId="ADAL" clId="{F376E41D-638F-4B83-ADDA-96022F1F2CDD}" dt="2025-03-10T23:28:37.417" v="4935" actId="478"/>
          <ac:graphicFrameMkLst>
            <pc:docMk/>
            <pc:sldMk cId="149433606" sldId="5832"/>
            <ac:graphicFrameMk id="6" creationId="{15387280-0F50-C151-A2E2-27314162341A}"/>
          </ac:graphicFrameMkLst>
        </pc:graphicFrameChg>
        <pc:picChg chg="del">
          <ac:chgData name="Stearns, Michael D CIV USARMY CENAB (USA)" userId="bb525184-11b0-445a-ae8a-1f4d102e331c" providerId="ADAL" clId="{F376E41D-638F-4B83-ADDA-96022F1F2CDD}" dt="2025-03-10T23:05:58.362" v="4905" actId="478"/>
          <ac:picMkLst>
            <pc:docMk/>
            <pc:sldMk cId="149433606" sldId="5832"/>
            <ac:picMk id="4" creationId="{0BE929A4-A9DD-6DCD-6F36-1FBE556F6230}"/>
          </ac:picMkLst>
        </pc:picChg>
      </pc:sldChg>
      <pc:sldChg chg="addSp delSp modSp add mod modNotesTx">
        <pc:chgData name="Stearns, Michael D CIV USARMY CENAB (USA)" userId="bb525184-11b0-445a-ae8a-1f4d102e331c" providerId="ADAL" clId="{F376E41D-638F-4B83-ADDA-96022F1F2CDD}" dt="2025-03-21T00:24:34.293" v="22241"/>
        <pc:sldMkLst>
          <pc:docMk/>
          <pc:sldMk cId="1622237403" sldId="5833"/>
        </pc:sldMkLst>
        <pc:spChg chg="add del mod">
          <ac:chgData name="Stearns, Michael D CIV USARMY CENAB (USA)" userId="bb525184-11b0-445a-ae8a-1f4d102e331c" providerId="ADAL" clId="{F376E41D-638F-4B83-ADDA-96022F1F2CDD}" dt="2025-03-11T01:04:39.680" v="7487" actId="478"/>
          <ac:spMkLst>
            <pc:docMk/>
            <pc:sldMk cId="1622237403" sldId="5833"/>
            <ac:spMk id="2" creationId="{7375684F-F80A-E435-5854-21A364938A23}"/>
          </ac:spMkLst>
        </pc:spChg>
        <pc:spChg chg="add mod">
          <ac:chgData name="Stearns, Michael D CIV USARMY CENAB (USA)" userId="bb525184-11b0-445a-ae8a-1f4d102e331c" providerId="ADAL" clId="{F376E41D-638F-4B83-ADDA-96022F1F2CDD}" dt="2025-03-11T01:04:29.826" v="7483"/>
          <ac:spMkLst>
            <pc:docMk/>
            <pc:sldMk cId="1622237403" sldId="5833"/>
            <ac:spMk id="3" creationId="{2CD4A326-4DCB-F5E4-A074-674096909C7C}"/>
          </ac:spMkLst>
        </pc:spChg>
        <pc:spChg chg="add mod">
          <ac:chgData name="Stearns, Michael D CIV USARMY CENAB (USA)" userId="bb525184-11b0-445a-ae8a-1f4d102e331c" providerId="ADAL" clId="{F376E41D-638F-4B83-ADDA-96022F1F2CDD}" dt="2025-03-21T00:24:34.293" v="22241"/>
          <ac:spMkLst>
            <pc:docMk/>
            <pc:sldMk cId="1622237403" sldId="5833"/>
            <ac:spMk id="4" creationId="{48F1B545-9F9C-95B7-CEEA-D082570F6D87}"/>
          </ac:spMkLst>
        </pc:spChg>
        <pc:spChg chg="add mod">
          <ac:chgData name="Stearns, Michael D CIV USARMY CENAB (USA)" userId="bb525184-11b0-445a-ae8a-1f4d102e331c" providerId="ADAL" clId="{F376E41D-638F-4B83-ADDA-96022F1F2CDD}" dt="2025-03-12T17:47:06.181" v="21355" actId="20577"/>
          <ac:spMkLst>
            <pc:docMk/>
            <pc:sldMk cId="1622237403" sldId="5833"/>
            <ac:spMk id="5" creationId="{7E9EE3D6-A4FE-787E-6F42-4C204B34A45F}"/>
          </ac:spMkLst>
        </pc:spChg>
        <pc:spChg chg="mod">
          <ac:chgData name="Stearns, Michael D CIV USARMY CENAB (USA)" userId="bb525184-11b0-445a-ae8a-1f4d102e331c" providerId="ADAL" clId="{F376E41D-638F-4B83-ADDA-96022F1F2CDD}" dt="2025-03-12T13:07:01.193" v="14997" actId="20577"/>
          <ac:spMkLst>
            <pc:docMk/>
            <pc:sldMk cId="1622237403" sldId="5833"/>
            <ac:spMk id="8" creationId="{8A1FA9F5-9FA5-4312-6088-1AD45A3AA73C}"/>
          </ac:spMkLst>
        </pc:spChg>
        <pc:spChg chg="del">
          <ac:chgData name="Stearns, Michael D CIV USARMY CENAB (USA)" userId="bb525184-11b0-445a-ae8a-1f4d102e331c" providerId="ADAL" clId="{F376E41D-638F-4B83-ADDA-96022F1F2CDD}" dt="2025-03-11T00:53:20.936" v="6435" actId="478"/>
          <ac:spMkLst>
            <pc:docMk/>
            <pc:sldMk cId="1622237403" sldId="5833"/>
            <ac:spMk id="10" creationId="{8FEEBC02-6EC6-B150-538C-1B4A5E9651B7}"/>
          </ac:spMkLst>
        </pc:spChg>
        <pc:graphicFrameChg chg="del">
          <ac:chgData name="Stearns, Michael D CIV USARMY CENAB (USA)" userId="bb525184-11b0-445a-ae8a-1f4d102e331c" providerId="ADAL" clId="{F376E41D-638F-4B83-ADDA-96022F1F2CDD}" dt="2025-03-11T00:53:19.608" v="6434" actId="478"/>
          <ac:graphicFrameMkLst>
            <pc:docMk/>
            <pc:sldMk cId="1622237403" sldId="5833"/>
            <ac:graphicFrameMk id="14" creationId="{BAE0172E-C26E-9314-F881-A8AA74E51963}"/>
          </ac:graphicFrameMkLst>
        </pc:graphicFrameChg>
      </pc:sldChg>
      <pc:sldChg chg="add del">
        <pc:chgData name="Stearns, Michael D CIV USARMY CENAB (USA)" userId="bb525184-11b0-445a-ae8a-1f4d102e331c" providerId="ADAL" clId="{F376E41D-638F-4B83-ADDA-96022F1F2CDD}" dt="2025-03-11T00:53:33.041" v="6437"/>
        <pc:sldMkLst>
          <pc:docMk/>
          <pc:sldMk cId="808093616" sldId="5834"/>
        </pc:sldMkLst>
      </pc:sldChg>
      <pc:sldChg chg="addSp delSp modSp add mod">
        <pc:chgData name="Stearns, Michael D CIV USARMY CENAB (USA)" userId="bb525184-11b0-445a-ae8a-1f4d102e331c" providerId="ADAL" clId="{F376E41D-638F-4B83-ADDA-96022F1F2CDD}" dt="2025-03-12T17:46:07.788" v="21341" actId="20577"/>
        <pc:sldMkLst>
          <pc:docMk/>
          <pc:sldMk cId="1371224534" sldId="5834"/>
        </pc:sldMkLst>
        <pc:spChg chg="del">
          <ac:chgData name="Stearns, Michael D CIV USARMY CENAB (USA)" userId="bb525184-11b0-445a-ae8a-1f4d102e331c" providerId="ADAL" clId="{F376E41D-638F-4B83-ADDA-96022F1F2CDD}" dt="2025-03-11T01:25:50.435" v="10170" actId="478"/>
          <ac:spMkLst>
            <pc:docMk/>
            <pc:sldMk cId="1371224534" sldId="5834"/>
            <ac:spMk id="2" creationId="{2E03E491-CB0C-F559-D957-3EE123D6F4F9}"/>
          </ac:spMkLst>
        </pc:spChg>
        <pc:spChg chg="add mod">
          <ac:chgData name="Stearns, Michael D CIV USARMY CENAB (USA)" userId="bb525184-11b0-445a-ae8a-1f4d102e331c" providerId="ADAL" clId="{F376E41D-638F-4B83-ADDA-96022F1F2CDD}" dt="2025-03-12T17:46:07.788" v="21341" actId="20577"/>
          <ac:spMkLst>
            <pc:docMk/>
            <pc:sldMk cId="1371224534" sldId="5834"/>
            <ac:spMk id="3" creationId="{EE9F6163-E335-CFF3-CD5B-AED68F673F0E}"/>
          </ac:spMkLst>
        </pc:spChg>
        <pc:spChg chg="mod">
          <ac:chgData name="Stearns, Michael D CIV USARMY CENAB (USA)" userId="bb525184-11b0-445a-ae8a-1f4d102e331c" providerId="ADAL" clId="{F376E41D-638F-4B83-ADDA-96022F1F2CDD}" dt="2025-03-11T01:25:42.196" v="10168" actId="20577"/>
          <ac:spMkLst>
            <pc:docMk/>
            <pc:sldMk cId="1371224534" sldId="5834"/>
            <ac:spMk id="6" creationId="{16BB09CB-23B3-B9F3-231A-AAB4E81961BE}"/>
          </ac:spMkLst>
        </pc:spChg>
      </pc:sldChg>
      <pc:sldChg chg="add del">
        <pc:chgData name="Stearns, Michael D CIV USARMY CENAB (USA)" userId="bb525184-11b0-445a-ae8a-1f4d102e331c" providerId="ADAL" clId="{F376E41D-638F-4B83-ADDA-96022F1F2CDD}" dt="2025-03-11T01:11:40.609" v="8142" actId="2890"/>
        <pc:sldMkLst>
          <pc:docMk/>
          <pc:sldMk cId="3281727388" sldId="5834"/>
        </pc:sldMkLst>
      </pc:sldChg>
      <pc:sldChg chg="addSp modSp add mod">
        <pc:chgData name="Stearns, Michael D CIV USARMY CENAB (USA)" userId="bb525184-11b0-445a-ae8a-1f4d102e331c" providerId="ADAL" clId="{F376E41D-638F-4B83-ADDA-96022F1F2CDD}" dt="2025-03-12T17:47:09.996" v="21356" actId="20577"/>
        <pc:sldMkLst>
          <pc:docMk/>
          <pc:sldMk cId="3440729279" sldId="5835"/>
        </pc:sldMkLst>
        <pc:spChg chg="add mod">
          <ac:chgData name="Stearns, Michael D CIV USARMY CENAB (USA)" userId="bb525184-11b0-445a-ae8a-1f4d102e331c" providerId="ADAL" clId="{F376E41D-638F-4B83-ADDA-96022F1F2CDD}" dt="2025-03-12T17:47:09.996" v="21356" actId="20577"/>
          <ac:spMkLst>
            <pc:docMk/>
            <pc:sldMk cId="3440729279" sldId="5835"/>
            <ac:spMk id="2" creationId="{6CD29376-E822-BCFD-D758-580DC6286D95}"/>
          </ac:spMkLst>
        </pc:spChg>
        <pc:spChg chg="mod">
          <ac:chgData name="Stearns, Michael D CIV USARMY CENAB (USA)" userId="bb525184-11b0-445a-ae8a-1f4d102e331c" providerId="ADAL" clId="{F376E41D-638F-4B83-ADDA-96022F1F2CDD}" dt="2025-03-11T01:26:08.387" v="10190" actId="20577"/>
          <ac:spMkLst>
            <pc:docMk/>
            <pc:sldMk cId="3440729279" sldId="5835"/>
            <ac:spMk id="6" creationId="{16BB09CB-23B3-B9F3-231A-AAB4E81961BE}"/>
          </ac:spMkLst>
        </pc:spChg>
      </pc:sldChg>
      <pc:sldChg chg="modSp add del mod">
        <pc:chgData name="Stearns, Michael D CIV USARMY CENAB (USA)" userId="bb525184-11b0-445a-ae8a-1f4d102e331c" providerId="ADAL" clId="{F376E41D-638F-4B83-ADDA-96022F1F2CDD}" dt="2025-03-11T01:48:51.018" v="11967" actId="47"/>
        <pc:sldMkLst>
          <pc:docMk/>
          <pc:sldMk cId="3597252329" sldId="5836"/>
        </pc:sldMkLst>
        <pc:spChg chg="mod">
          <ac:chgData name="Stearns, Michael D CIV USARMY CENAB (USA)" userId="bb525184-11b0-445a-ae8a-1f4d102e331c" providerId="ADAL" clId="{F376E41D-638F-4B83-ADDA-96022F1F2CDD}" dt="2025-03-11T01:43:03.535" v="11607" actId="20577"/>
          <ac:spMkLst>
            <pc:docMk/>
            <pc:sldMk cId="3597252329" sldId="5836"/>
            <ac:spMk id="6" creationId="{16BB09CB-23B3-B9F3-231A-AAB4E81961BE}"/>
          </ac:spMkLst>
        </pc:spChg>
      </pc:sldChg>
      <pc:sldChg chg="addSp delSp modSp add mod">
        <pc:chgData name="Stearns, Michael D CIV USARMY CENAB (USA)" userId="bb525184-11b0-445a-ae8a-1f4d102e331c" providerId="ADAL" clId="{F376E41D-638F-4B83-ADDA-96022F1F2CDD}" dt="2025-03-12T17:48:31.276" v="21376" actId="6549"/>
        <pc:sldMkLst>
          <pc:docMk/>
          <pc:sldMk cId="3835670211" sldId="5837"/>
        </pc:sldMkLst>
        <pc:spChg chg="add del mod">
          <ac:chgData name="Stearns, Michael D CIV USARMY CENAB (USA)" userId="bb525184-11b0-445a-ae8a-1f4d102e331c" providerId="ADAL" clId="{F376E41D-638F-4B83-ADDA-96022F1F2CDD}" dt="2025-03-12T17:48:31.276" v="21376" actId="6549"/>
          <ac:spMkLst>
            <pc:docMk/>
            <pc:sldMk cId="3835670211" sldId="5837"/>
            <ac:spMk id="2" creationId="{ED108788-9F93-2F93-B9E4-1BA83EF49ABE}"/>
          </ac:spMkLst>
        </pc:spChg>
        <pc:spChg chg="mod">
          <ac:chgData name="Stearns, Michael D CIV USARMY CENAB (USA)" userId="bb525184-11b0-445a-ae8a-1f4d102e331c" providerId="ADAL" clId="{F376E41D-638F-4B83-ADDA-96022F1F2CDD}" dt="2025-03-11T01:44:01.287" v="11667" actId="20577"/>
          <ac:spMkLst>
            <pc:docMk/>
            <pc:sldMk cId="3835670211" sldId="5837"/>
            <ac:spMk id="6" creationId="{16BB09CB-23B3-B9F3-231A-AAB4E81961BE}"/>
          </ac:spMkLst>
        </pc:spChg>
      </pc:sldChg>
      <pc:sldChg chg="addSp modSp add mod">
        <pc:chgData name="Stearns, Michael D CIV USARMY CENAB (USA)" userId="bb525184-11b0-445a-ae8a-1f4d102e331c" providerId="ADAL" clId="{F376E41D-638F-4B83-ADDA-96022F1F2CDD}" dt="2025-03-12T17:48:44.156" v="21385" actId="20577"/>
        <pc:sldMkLst>
          <pc:docMk/>
          <pc:sldMk cId="2127584081" sldId="5838"/>
        </pc:sldMkLst>
        <pc:spChg chg="add mod">
          <ac:chgData name="Stearns, Michael D CIV USARMY CENAB (USA)" userId="bb525184-11b0-445a-ae8a-1f4d102e331c" providerId="ADAL" clId="{F376E41D-638F-4B83-ADDA-96022F1F2CDD}" dt="2025-03-12T17:48:44.156" v="21385" actId="20577"/>
          <ac:spMkLst>
            <pc:docMk/>
            <pc:sldMk cId="2127584081" sldId="5838"/>
            <ac:spMk id="2" creationId="{6A48D9AC-C338-582D-B74D-BC3A07F9F6A9}"/>
          </ac:spMkLst>
        </pc:spChg>
        <pc:spChg chg="mod">
          <ac:chgData name="Stearns, Michael D CIV USARMY CENAB (USA)" userId="bb525184-11b0-445a-ae8a-1f4d102e331c" providerId="ADAL" clId="{F376E41D-638F-4B83-ADDA-96022F1F2CDD}" dt="2025-03-11T01:44:35.647" v="11690" actId="20577"/>
          <ac:spMkLst>
            <pc:docMk/>
            <pc:sldMk cId="2127584081" sldId="5838"/>
            <ac:spMk id="6" creationId="{16BB09CB-23B3-B9F3-231A-AAB4E81961BE}"/>
          </ac:spMkLst>
        </pc:spChg>
      </pc:sldChg>
      <pc:sldChg chg="addSp modSp add mod">
        <pc:chgData name="Stearns, Michael D CIV USARMY CENAB (USA)" userId="bb525184-11b0-445a-ae8a-1f4d102e331c" providerId="ADAL" clId="{F376E41D-638F-4B83-ADDA-96022F1F2CDD}" dt="2025-03-12T17:48:56.533" v="21394" actId="6549"/>
        <pc:sldMkLst>
          <pc:docMk/>
          <pc:sldMk cId="131482733" sldId="5839"/>
        </pc:sldMkLst>
        <pc:spChg chg="add mod">
          <ac:chgData name="Stearns, Michael D CIV USARMY CENAB (USA)" userId="bb525184-11b0-445a-ae8a-1f4d102e331c" providerId="ADAL" clId="{F376E41D-638F-4B83-ADDA-96022F1F2CDD}" dt="2025-03-12T17:48:56.533" v="21394" actId="6549"/>
          <ac:spMkLst>
            <pc:docMk/>
            <pc:sldMk cId="131482733" sldId="5839"/>
            <ac:spMk id="2" creationId="{0F20FB74-FE36-B8CD-E968-6787902587AD}"/>
          </ac:spMkLst>
        </pc:spChg>
        <pc:spChg chg="mod">
          <ac:chgData name="Stearns, Michael D CIV USARMY CENAB (USA)" userId="bb525184-11b0-445a-ae8a-1f4d102e331c" providerId="ADAL" clId="{F376E41D-638F-4B83-ADDA-96022F1F2CDD}" dt="2025-03-11T02:18:51.005" v="13632" actId="20577"/>
          <ac:spMkLst>
            <pc:docMk/>
            <pc:sldMk cId="131482733" sldId="5839"/>
            <ac:spMk id="6" creationId="{16BB09CB-23B3-B9F3-231A-AAB4E81961BE}"/>
          </ac:spMkLst>
        </pc:spChg>
      </pc:sldChg>
      <pc:sldChg chg="addSp modSp add mod ord">
        <pc:chgData name="Stearns, Michael D CIV USARMY CENAB (USA)" userId="bb525184-11b0-445a-ae8a-1f4d102e331c" providerId="ADAL" clId="{F376E41D-638F-4B83-ADDA-96022F1F2CDD}" dt="2025-03-12T17:48:01.932" v="21368" actId="20577"/>
        <pc:sldMkLst>
          <pc:docMk/>
          <pc:sldMk cId="3966165083" sldId="5840"/>
        </pc:sldMkLst>
        <pc:spChg chg="add mod">
          <ac:chgData name="Stearns, Michael D CIV USARMY CENAB (USA)" userId="bb525184-11b0-445a-ae8a-1f4d102e331c" providerId="ADAL" clId="{F376E41D-638F-4B83-ADDA-96022F1F2CDD}" dt="2025-03-12T17:48:01.932" v="21368" actId="20577"/>
          <ac:spMkLst>
            <pc:docMk/>
            <pc:sldMk cId="3966165083" sldId="5840"/>
            <ac:spMk id="2" creationId="{A70EEB37-F8C3-9E10-07B0-C886FEAA53BF}"/>
          </ac:spMkLst>
        </pc:spChg>
        <pc:spChg chg="mod">
          <ac:chgData name="Stearns, Michael D CIV USARMY CENAB (USA)" userId="bb525184-11b0-445a-ae8a-1f4d102e331c" providerId="ADAL" clId="{F376E41D-638F-4B83-ADDA-96022F1F2CDD}" dt="2025-03-11T01:53:49.931" v="12095" actId="20577"/>
          <ac:spMkLst>
            <pc:docMk/>
            <pc:sldMk cId="3966165083" sldId="5840"/>
            <ac:spMk id="6" creationId="{16BB09CB-23B3-B9F3-231A-AAB4E81961BE}"/>
          </ac:spMkLst>
        </pc:spChg>
      </pc:sldChg>
      <pc:sldChg chg="addSp modSp add mod">
        <pc:chgData name="Stearns, Michael D CIV USARMY CENAB (USA)" userId="bb525184-11b0-445a-ae8a-1f4d102e331c" providerId="ADAL" clId="{F376E41D-638F-4B83-ADDA-96022F1F2CDD}" dt="2025-03-12T17:49:16.012" v="21406" actId="6549"/>
        <pc:sldMkLst>
          <pc:docMk/>
          <pc:sldMk cId="1653886510" sldId="5841"/>
        </pc:sldMkLst>
        <pc:spChg chg="mod">
          <ac:chgData name="Stearns, Michael D CIV USARMY CENAB (USA)" userId="bb525184-11b0-445a-ae8a-1f4d102e331c" providerId="ADAL" clId="{F376E41D-638F-4B83-ADDA-96022F1F2CDD}" dt="2025-03-11T02:19:00.702" v="13641" actId="20577"/>
          <ac:spMkLst>
            <pc:docMk/>
            <pc:sldMk cId="1653886510" sldId="5841"/>
            <ac:spMk id="2" creationId="{73D878E5-7703-956C-EA69-5AE9D0AC595C}"/>
          </ac:spMkLst>
        </pc:spChg>
        <pc:spChg chg="add mod">
          <ac:chgData name="Stearns, Michael D CIV USARMY CENAB (USA)" userId="bb525184-11b0-445a-ae8a-1f4d102e331c" providerId="ADAL" clId="{F376E41D-638F-4B83-ADDA-96022F1F2CDD}" dt="2025-03-12T17:49:16.012" v="21406" actId="6549"/>
          <ac:spMkLst>
            <pc:docMk/>
            <pc:sldMk cId="1653886510" sldId="5841"/>
            <ac:spMk id="4" creationId="{5A75FE9A-E371-1329-EB53-07E7475F7975}"/>
          </ac:spMkLst>
        </pc:spChg>
      </pc:sldChg>
      <pc:sldChg chg="modSp add del mod">
        <pc:chgData name="Stearns, Michael D CIV USARMY CENAB (USA)" userId="bb525184-11b0-445a-ae8a-1f4d102e331c" providerId="ADAL" clId="{F376E41D-638F-4B83-ADDA-96022F1F2CDD}" dt="2025-03-07T13:06:33.237" v="212" actId="47"/>
        <pc:sldMkLst>
          <pc:docMk/>
          <pc:sldMk cId="3473748066" sldId="5841"/>
        </pc:sldMkLst>
        <pc:spChg chg="mod">
          <ac:chgData name="Stearns, Michael D CIV USARMY CENAB (USA)" userId="bb525184-11b0-445a-ae8a-1f4d102e331c" providerId="ADAL" clId="{F376E41D-638F-4B83-ADDA-96022F1F2CDD}" dt="2025-03-06T23:02:46.397" v="133" actId="6549"/>
          <ac:spMkLst>
            <pc:docMk/>
            <pc:sldMk cId="3473748066" sldId="5841"/>
            <ac:spMk id="6" creationId="{541ECC42-A74E-1F26-C7AA-F6AC3DCF1BF4}"/>
          </ac:spMkLst>
        </pc:spChg>
        <pc:spChg chg="mod">
          <ac:chgData name="Stearns, Michael D CIV USARMY CENAB (USA)" userId="bb525184-11b0-445a-ae8a-1f4d102e331c" providerId="ADAL" clId="{F376E41D-638F-4B83-ADDA-96022F1F2CDD}" dt="2025-03-06T23:02:43.798" v="132" actId="6549"/>
          <ac:spMkLst>
            <pc:docMk/>
            <pc:sldMk cId="3473748066" sldId="5841"/>
            <ac:spMk id="9" creationId="{A8833D26-4246-E714-9F53-31C49C1BB802}"/>
          </ac:spMkLst>
        </pc:spChg>
      </pc:sldChg>
      <pc:sldChg chg="addSp delSp modSp add mod modNotesTx">
        <pc:chgData name="Stearns, Michael D CIV USARMY CENAB (USA)" userId="bb525184-11b0-445a-ae8a-1f4d102e331c" providerId="ADAL" clId="{F376E41D-638F-4B83-ADDA-96022F1F2CDD}" dt="2025-03-13T15:44:08.078" v="21580" actId="5793"/>
        <pc:sldMkLst>
          <pc:docMk/>
          <pc:sldMk cId="816908473" sldId="5842"/>
        </pc:sldMkLst>
        <pc:spChg chg="mod">
          <ac:chgData name="Stearns, Michael D CIV USARMY CENAB (USA)" userId="bb525184-11b0-445a-ae8a-1f4d102e331c" providerId="ADAL" clId="{F376E41D-638F-4B83-ADDA-96022F1F2CDD}" dt="2025-03-11T02:21:29.980" v="13710" actId="20577"/>
          <ac:spMkLst>
            <pc:docMk/>
            <pc:sldMk cId="816908473" sldId="5842"/>
            <ac:spMk id="2" creationId="{73D878E5-7703-956C-EA69-5AE9D0AC595C}"/>
          </ac:spMkLst>
        </pc:spChg>
        <pc:spChg chg="add mod">
          <ac:chgData name="Stearns, Michael D CIV USARMY CENAB (USA)" userId="bb525184-11b0-445a-ae8a-1f4d102e331c" providerId="ADAL" clId="{F376E41D-638F-4B83-ADDA-96022F1F2CDD}" dt="2025-03-12T17:49:03.140" v="21398" actId="20577"/>
          <ac:spMkLst>
            <pc:docMk/>
            <pc:sldMk cId="816908473" sldId="5842"/>
            <ac:spMk id="3" creationId="{D66ED0F7-5CF7-0F21-44E6-319E9DEF22CD}"/>
          </ac:spMkLst>
        </pc:spChg>
        <pc:spChg chg="add del mod">
          <ac:chgData name="Stearns, Michael D CIV USARMY CENAB (USA)" userId="bb525184-11b0-445a-ae8a-1f4d102e331c" providerId="ADAL" clId="{F376E41D-638F-4B83-ADDA-96022F1F2CDD}" dt="2025-03-13T15:44:08.078" v="21580" actId="5793"/>
          <ac:spMkLst>
            <pc:docMk/>
            <pc:sldMk cId="816908473" sldId="5842"/>
            <ac:spMk id="6" creationId="{3B3DABC1-87D7-528C-B9FA-CE07FDAC2F06}"/>
          </ac:spMkLst>
        </pc:spChg>
      </pc:sldChg>
      <pc:sldChg chg="delSp modSp add del mod">
        <pc:chgData name="Stearns, Michael D CIV USARMY CENAB (USA)" userId="bb525184-11b0-445a-ae8a-1f4d102e331c" providerId="ADAL" clId="{F376E41D-638F-4B83-ADDA-96022F1F2CDD}" dt="2025-03-07T12:55:00.820" v="205" actId="2696"/>
        <pc:sldMkLst>
          <pc:docMk/>
          <pc:sldMk cId="3550704788" sldId="5842"/>
        </pc:sldMkLst>
        <pc:spChg chg="mod">
          <ac:chgData name="Stearns, Michael D CIV USARMY CENAB (USA)" userId="bb525184-11b0-445a-ae8a-1f4d102e331c" providerId="ADAL" clId="{F376E41D-638F-4B83-ADDA-96022F1F2CDD}" dt="2025-03-07T12:44:11.743" v="200" actId="20577"/>
          <ac:spMkLst>
            <pc:docMk/>
            <pc:sldMk cId="3550704788" sldId="5842"/>
            <ac:spMk id="3" creationId="{ABA8CF15-716F-A351-4D76-53EE146187DB}"/>
          </ac:spMkLst>
        </pc:spChg>
        <pc:spChg chg="del">
          <ac:chgData name="Stearns, Michael D CIV USARMY CENAB (USA)" userId="bb525184-11b0-445a-ae8a-1f4d102e331c" providerId="ADAL" clId="{F376E41D-638F-4B83-ADDA-96022F1F2CDD}" dt="2025-03-07T12:44:05.693" v="180" actId="478"/>
          <ac:spMkLst>
            <pc:docMk/>
            <pc:sldMk cId="3550704788" sldId="5842"/>
            <ac:spMk id="5" creationId="{BCA59DD6-C843-B48C-7209-23E59F449994}"/>
          </ac:spMkLst>
        </pc:spChg>
        <pc:picChg chg="del">
          <ac:chgData name="Stearns, Michael D CIV USARMY CENAB (USA)" userId="bb525184-11b0-445a-ae8a-1f4d102e331c" providerId="ADAL" clId="{F376E41D-638F-4B83-ADDA-96022F1F2CDD}" dt="2025-03-07T12:44:04.036" v="179" actId="478"/>
          <ac:picMkLst>
            <pc:docMk/>
            <pc:sldMk cId="3550704788" sldId="5842"/>
            <ac:picMk id="13" creationId="{62D6AF3F-6223-8C3F-787A-9799F0A3C899}"/>
          </ac:picMkLst>
        </pc:picChg>
      </pc:sldChg>
      <pc:sldChg chg="addSp modSp add mod modNotesTx">
        <pc:chgData name="Stearns, Michael D CIV USARMY CENAB (USA)" userId="bb525184-11b0-445a-ae8a-1f4d102e331c" providerId="ADAL" clId="{F376E41D-638F-4B83-ADDA-96022F1F2CDD}" dt="2025-03-18T11:54:36.003" v="21726" actId="207"/>
        <pc:sldMkLst>
          <pc:docMk/>
          <pc:sldMk cId="1037367911" sldId="5843"/>
        </pc:sldMkLst>
        <pc:spChg chg="mod">
          <ac:chgData name="Stearns, Michael D CIV USARMY CENAB (USA)" userId="bb525184-11b0-445a-ae8a-1f4d102e331c" providerId="ADAL" clId="{F376E41D-638F-4B83-ADDA-96022F1F2CDD}" dt="2025-03-12T17:09:07.518" v="20416" actId="20577"/>
          <ac:spMkLst>
            <pc:docMk/>
            <pc:sldMk cId="1037367911" sldId="5843"/>
            <ac:spMk id="2" creationId="{73D878E5-7703-956C-EA69-5AE9D0AC595C}"/>
          </ac:spMkLst>
        </pc:spChg>
        <pc:spChg chg="add mod">
          <ac:chgData name="Stearns, Michael D CIV USARMY CENAB (USA)" userId="bb525184-11b0-445a-ae8a-1f4d102e331c" providerId="ADAL" clId="{F376E41D-638F-4B83-ADDA-96022F1F2CDD}" dt="2025-03-12T17:49:11.189" v="21403" actId="20577"/>
          <ac:spMkLst>
            <pc:docMk/>
            <pc:sldMk cId="1037367911" sldId="5843"/>
            <ac:spMk id="3" creationId="{F0DC1409-DC19-CB5A-3089-21DBE4B3ED53}"/>
          </ac:spMkLst>
        </pc:spChg>
        <pc:spChg chg="mod">
          <ac:chgData name="Stearns, Michael D CIV USARMY CENAB (USA)" userId="bb525184-11b0-445a-ae8a-1f4d102e331c" providerId="ADAL" clId="{F376E41D-638F-4B83-ADDA-96022F1F2CDD}" dt="2025-03-18T11:54:36.003" v="21726" actId="207"/>
          <ac:spMkLst>
            <pc:docMk/>
            <pc:sldMk cId="1037367911" sldId="5843"/>
            <ac:spMk id="6" creationId="{3B3DABC1-87D7-528C-B9FA-CE07FDAC2F06}"/>
          </ac:spMkLst>
        </pc:spChg>
      </pc:sldChg>
      <pc:sldChg chg="addSp delSp modSp add mod ord modClrScheme chgLayout modNotesTx">
        <pc:chgData name="Stearns, Michael D CIV USARMY CENAB (USA)" userId="bb525184-11b0-445a-ae8a-1f4d102e331c" providerId="ADAL" clId="{F376E41D-638F-4B83-ADDA-96022F1F2CDD}" dt="2025-03-19T16:48:49.635" v="22176" actId="6549"/>
        <pc:sldMkLst>
          <pc:docMk/>
          <pc:sldMk cId="924569433" sldId="5844"/>
        </pc:sldMkLst>
        <pc:spChg chg="add del mod ord">
          <ac:chgData name="Stearns, Michael D CIV USARMY CENAB (USA)" userId="bb525184-11b0-445a-ae8a-1f4d102e331c" providerId="ADAL" clId="{F376E41D-638F-4B83-ADDA-96022F1F2CDD}" dt="2025-03-12T14:18:54.041" v="16244" actId="478"/>
          <ac:spMkLst>
            <pc:docMk/>
            <pc:sldMk cId="924569433" sldId="5844"/>
            <ac:spMk id="2" creationId="{96A8122A-C0EC-86FF-C3C0-44EED9B6D785}"/>
          </ac:spMkLst>
        </pc:spChg>
        <pc:spChg chg="add mod ord">
          <ac:chgData name="Stearns, Michael D CIV USARMY CENAB (USA)" userId="bb525184-11b0-445a-ae8a-1f4d102e331c" providerId="ADAL" clId="{F376E41D-638F-4B83-ADDA-96022F1F2CDD}" dt="2025-03-18T11:55:06.474" v="21731" actId="207"/>
          <ac:spMkLst>
            <pc:docMk/>
            <pc:sldMk cId="924569433" sldId="5844"/>
            <ac:spMk id="3" creationId="{57AC85CD-6A47-F58E-0B9A-882B4802E4F1}"/>
          </ac:spMkLst>
        </pc:spChg>
        <pc:spChg chg="add mod ord">
          <ac:chgData name="Stearns, Michael D CIV USARMY CENAB (USA)" userId="bb525184-11b0-445a-ae8a-1f4d102e331c" providerId="ADAL" clId="{F376E41D-638F-4B83-ADDA-96022F1F2CDD}" dt="2025-03-18T11:55:10.721" v="21732" actId="207"/>
          <ac:spMkLst>
            <pc:docMk/>
            <pc:sldMk cId="924569433" sldId="5844"/>
            <ac:spMk id="4" creationId="{1ADD63BD-71FD-0B28-BD9A-E526AD90AC40}"/>
          </ac:spMkLst>
        </pc:spChg>
        <pc:spChg chg="add mod">
          <ac:chgData name="Stearns, Michael D CIV USARMY CENAB (USA)" userId="bb525184-11b0-445a-ae8a-1f4d102e331c" providerId="ADAL" clId="{F376E41D-638F-4B83-ADDA-96022F1F2CDD}" dt="2025-03-19T16:48:49.635" v="22176" actId="6549"/>
          <ac:spMkLst>
            <pc:docMk/>
            <pc:sldMk cId="924569433" sldId="5844"/>
            <ac:spMk id="5" creationId="{DE46DE22-049A-330A-B187-1455F20E9044}"/>
          </ac:spMkLst>
        </pc:spChg>
        <pc:spChg chg="del">
          <ac:chgData name="Stearns, Michael D CIV USARMY CENAB (USA)" userId="bb525184-11b0-445a-ae8a-1f4d102e331c" providerId="ADAL" clId="{F376E41D-638F-4B83-ADDA-96022F1F2CDD}" dt="2025-03-12T14:18:45.753" v="16242" actId="478"/>
          <ac:spMkLst>
            <pc:docMk/>
            <pc:sldMk cId="924569433" sldId="5844"/>
            <ac:spMk id="11" creationId="{CD57B51A-1FB2-699A-0943-8835022C9DDE}"/>
          </ac:spMkLst>
        </pc:spChg>
        <pc:spChg chg="mod">
          <ac:chgData name="Stearns, Michael D CIV USARMY CENAB (USA)" userId="bb525184-11b0-445a-ae8a-1f4d102e331c" providerId="ADAL" clId="{F376E41D-638F-4B83-ADDA-96022F1F2CDD}" dt="2025-03-12T14:33:11.948" v="17528" actId="20577"/>
          <ac:spMkLst>
            <pc:docMk/>
            <pc:sldMk cId="924569433" sldId="5844"/>
            <ac:spMk id="36" creationId="{31887E6A-5235-B480-3F08-E54DC1C05D88}"/>
          </ac:spMkLst>
        </pc:spChg>
        <pc:picChg chg="del">
          <ac:chgData name="Stearns, Michael D CIV USARMY CENAB (USA)" userId="bb525184-11b0-445a-ae8a-1f4d102e331c" providerId="ADAL" clId="{F376E41D-638F-4B83-ADDA-96022F1F2CDD}" dt="2025-03-12T14:18:42.113" v="16241" actId="478"/>
          <ac:picMkLst>
            <pc:docMk/>
            <pc:sldMk cId="924569433" sldId="5844"/>
            <ac:picMk id="7" creationId="{CAEDDB53-4D65-657D-8B58-8A8B1051D4B6}"/>
          </ac:picMkLst>
        </pc:picChg>
      </pc:sldChg>
      <pc:sldChg chg="addSp modSp add mod ord modNotesTx">
        <pc:chgData name="Stearns, Michael D CIV USARMY CENAB (USA)" userId="bb525184-11b0-445a-ae8a-1f4d102e331c" providerId="ADAL" clId="{F376E41D-638F-4B83-ADDA-96022F1F2CDD}" dt="2025-03-19T16:48:54.554" v="22178" actId="6549"/>
        <pc:sldMkLst>
          <pc:docMk/>
          <pc:sldMk cId="4164284508" sldId="5845"/>
        </pc:sldMkLst>
        <pc:spChg chg="add mod">
          <ac:chgData name="Stearns, Michael D CIV USARMY CENAB (USA)" userId="bb525184-11b0-445a-ae8a-1f4d102e331c" providerId="ADAL" clId="{F376E41D-638F-4B83-ADDA-96022F1F2CDD}" dt="2025-03-19T16:48:54.554" v="22178" actId="6549"/>
          <ac:spMkLst>
            <pc:docMk/>
            <pc:sldMk cId="4164284508" sldId="5845"/>
            <ac:spMk id="2" creationId="{F84649EE-3F68-1935-6087-B7760D9D082B}"/>
          </ac:spMkLst>
        </pc:spChg>
        <pc:spChg chg="mod">
          <ac:chgData name="Stearns, Michael D CIV USARMY CENAB (USA)" userId="bb525184-11b0-445a-ae8a-1f4d102e331c" providerId="ADAL" clId="{F376E41D-638F-4B83-ADDA-96022F1F2CDD}" dt="2025-03-18T11:55:15.460" v="21733" actId="207"/>
          <ac:spMkLst>
            <pc:docMk/>
            <pc:sldMk cId="4164284508" sldId="5845"/>
            <ac:spMk id="3" creationId="{57AC85CD-6A47-F58E-0B9A-882B4802E4F1}"/>
          </ac:spMkLst>
        </pc:spChg>
        <pc:spChg chg="mod">
          <ac:chgData name="Stearns, Michael D CIV USARMY CENAB (USA)" userId="bb525184-11b0-445a-ae8a-1f4d102e331c" providerId="ADAL" clId="{F376E41D-638F-4B83-ADDA-96022F1F2CDD}" dt="2025-03-18T11:55:18.590" v="21734" actId="207"/>
          <ac:spMkLst>
            <pc:docMk/>
            <pc:sldMk cId="4164284508" sldId="5845"/>
            <ac:spMk id="4" creationId="{1ADD63BD-71FD-0B28-BD9A-E526AD90AC40}"/>
          </ac:spMkLst>
        </pc:spChg>
        <pc:spChg chg="mod">
          <ac:chgData name="Stearns, Michael D CIV USARMY CENAB (USA)" userId="bb525184-11b0-445a-ae8a-1f4d102e331c" providerId="ADAL" clId="{F376E41D-638F-4B83-ADDA-96022F1F2CDD}" dt="2025-03-12T14:35:27.071" v="17704" actId="20577"/>
          <ac:spMkLst>
            <pc:docMk/>
            <pc:sldMk cId="4164284508" sldId="5845"/>
            <ac:spMk id="36" creationId="{31887E6A-5235-B480-3F08-E54DC1C05D88}"/>
          </ac:spMkLst>
        </pc:spChg>
      </pc:sldChg>
      <pc:sldChg chg="addSp delSp modSp add mod">
        <pc:chgData name="Stearns, Michael D CIV USARMY CENAB (USA)" userId="bb525184-11b0-445a-ae8a-1f4d102e331c" providerId="ADAL" clId="{F376E41D-638F-4B83-ADDA-96022F1F2CDD}" dt="2025-03-19T16:48:45.074" v="22174" actId="20577"/>
        <pc:sldMkLst>
          <pc:docMk/>
          <pc:sldMk cId="1845867188" sldId="5846"/>
        </pc:sldMkLst>
        <pc:spChg chg="mod">
          <ac:chgData name="Stearns, Michael D CIV USARMY CENAB (USA)" userId="bb525184-11b0-445a-ae8a-1f4d102e331c" providerId="ADAL" clId="{F376E41D-638F-4B83-ADDA-96022F1F2CDD}" dt="2025-03-12T15:52:18.724" v="19775" actId="20577"/>
          <ac:spMkLst>
            <pc:docMk/>
            <pc:sldMk cId="1845867188" sldId="5846"/>
            <ac:spMk id="6" creationId="{F075577A-8675-25FE-EEE6-9A827B5AF7E5}"/>
          </ac:spMkLst>
        </pc:spChg>
        <pc:spChg chg="add mod">
          <ac:chgData name="Stearns, Michael D CIV USARMY CENAB (USA)" userId="bb525184-11b0-445a-ae8a-1f4d102e331c" providerId="ADAL" clId="{F376E41D-638F-4B83-ADDA-96022F1F2CDD}" dt="2025-03-19T16:48:45.074" v="22174" actId="20577"/>
          <ac:spMkLst>
            <pc:docMk/>
            <pc:sldMk cId="1845867188" sldId="5846"/>
            <ac:spMk id="8" creationId="{06E20B3B-B32F-CA67-2393-5E0263F83C3A}"/>
          </ac:spMkLst>
        </pc:spChg>
        <pc:graphicFrameChg chg="add mod">
          <ac:chgData name="Stearns, Michael D CIV USARMY CENAB (USA)" userId="bb525184-11b0-445a-ae8a-1f4d102e331c" providerId="ADAL" clId="{F376E41D-638F-4B83-ADDA-96022F1F2CDD}" dt="2025-03-12T15:53:19.950" v="19781"/>
          <ac:graphicFrameMkLst>
            <pc:docMk/>
            <pc:sldMk cId="1845867188" sldId="5846"/>
            <ac:graphicFrameMk id="2" creationId="{5BE3BC7F-C4C4-E852-E359-F104EC0A8D92}"/>
          </ac:graphicFrameMkLst>
        </pc:graphicFrameChg>
        <pc:graphicFrameChg chg="add mod">
          <ac:chgData name="Stearns, Michael D CIV USARMY CENAB (USA)" userId="bb525184-11b0-445a-ae8a-1f4d102e331c" providerId="ADAL" clId="{F376E41D-638F-4B83-ADDA-96022F1F2CDD}" dt="2025-03-12T18:38:34.807" v="21500"/>
          <ac:graphicFrameMkLst>
            <pc:docMk/>
            <pc:sldMk cId="1845867188" sldId="5846"/>
            <ac:graphicFrameMk id="2" creationId="{EBE04703-B5ED-FCEB-E66D-77D49A498228}"/>
          </ac:graphicFrameMkLst>
        </pc:graphicFrameChg>
        <pc:graphicFrameChg chg="mod">
          <ac:chgData name="Stearns, Michael D CIV USARMY CENAB (USA)" userId="bb525184-11b0-445a-ae8a-1f4d102e331c" providerId="ADAL" clId="{F376E41D-638F-4B83-ADDA-96022F1F2CDD}" dt="2025-03-12T18:38:25.795" v="21499"/>
          <ac:graphicFrameMkLst>
            <pc:docMk/>
            <pc:sldMk cId="1845867188" sldId="5846"/>
            <ac:graphicFrameMk id="3" creationId="{9060CA83-C0EF-19BA-D6B2-C8F29B76FB97}"/>
          </ac:graphicFrameMkLst>
        </pc:graphicFrameChg>
        <pc:graphicFrameChg chg="add mod">
          <ac:chgData name="Stearns, Michael D CIV USARMY CENAB (USA)" userId="bb525184-11b0-445a-ae8a-1f4d102e331c" providerId="ADAL" clId="{F376E41D-638F-4B83-ADDA-96022F1F2CDD}" dt="2025-03-12T15:54:43.322" v="19782"/>
          <ac:graphicFrameMkLst>
            <pc:docMk/>
            <pc:sldMk cId="1845867188" sldId="5846"/>
            <ac:graphicFrameMk id="4" creationId="{53473D46-1AC6-AD3F-3AAF-E02640776004}"/>
          </ac:graphicFrameMkLst>
        </pc:graphicFrameChg>
        <pc:graphicFrameChg chg="add mod">
          <ac:chgData name="Stearns, Michael D CIV USARMY CENAB (USA)" userId="bb525184-11b0-445a-ae8a-1f4d102e331c" providerId="ADAL" clId="{F376E41D-638F-4B83-ADDA-96022F1F2CDD}" dt="2025-03-12T16:19:55.277" v="19799"/>
          <ac:graphicFrameMkLst>
            <pc:docMk/>
            <pc:sldMk cId="1845867188" sldId="5846"/>
            <ac:graphicFrameMk id="5" creationId="{114F9723-7B69-4F7A-7CE7-5E0CB7F6287A}"/>
          </ac:graphicFrameMkLst>
        </pc:graphicFrameChg>
        <pc:graphicFrameChg chg="add del mod">
          <ac:chgData name="Stearns, Michael D CIV USARMY CENAB (USA)" userId="bb525184-11b0-445a-ae8a-1f4d102e331c" providerId="ADAL" clId="{F376E41D-638F-4B83-ADDA-96022F1F2CDD}" dt="2025-03-12T16:20:11.580" v="19803" actId="478"/>
          <ac:graphicFrameMkLst>
            <pc:docMk/>
            <pc:sldMk cId="1845867188" sldId="5846"/>
            <ac:graphicFrameMk id="7" creationId="{3361AFC2-401F-7ABA-3D7D-A0B793BE0CEC}"/>
          </ac:graphicFrameMkLst>
        </pc:graphicFrameChg>
      </pc:sldChg>
      <pc:sldChg chg="add del">
        <pc:chgData name="Stearns, Michael D CIV USARMY CENAB (USA)" userId="bb525184-11b0-445a-ae8a-1f4d102e331c" providerId="ADAL" clId="{F376E41D-638F-4B83-ADDA-96022F1F2CDD}" dt="2025-03-12T15:50:09.274" v="19754" actId="47"/>
        <pc:sldMkLst>
          <pc:docMk/>
          <pc:sldMk cId="2209966815" sldId="5846"/>
        </pc:sldMkLst>
      </pc:sldChg>
      <pc:sldChg chg="delSp modSp add del mod">
        <pc:chgData name="Stearns, Michael D CIV USARMY CENAB (USA)" userId="bb525184-11b0-445a-ae8a-1f4d102e331c" providerId="ADAL" clId="{F376E41D-638F-4B83-ADDA-96022F1F2CDD}" dt="2025-03-12T15:52:13.245" v="19772" actId="47"/>
        <pc:sldMkLst>
          <pc:docMk/>
          <pc:sldMk cId="4105080828" sldId="5846"/>
        </pc:sldMkLst>
        <pc:spChg chg="mod">
          <ac:chgData name="Stearns, Michael D CIV USARMY CENAB (USA)" userId="bb525184-11b0-445a-ae8a-1f4d102e331c" providerId="ADAL" clId="{F376E41D-638F-4B83-ADDA-96022F1F2CDD}" dt="2025-03-12T15:50:15.755" v="19759" actId="20577"/>
          <ac:spMkLst>
            <pc:docMk/>
            <pc:sldMk cId="4105080828" sldId="5846"/>
            <ac:spMk id="6" creationId="{F075577A-8675-25FE-EEE6-9A827B5AF7E5}"/>
          </ac:spMkLst>
        </pc:spChg>
        <pc:graphicFrameChg chg="del mod">
          <ac:chgData name="Stearns, Michael D CIV USARMY CENAB (USA)" userId="bb525184-11b0-445a-ae8a-1f4d102e331c" providerId="ADAL" clId="{F376E41D-638F-4B83-ADDA-96022F1F2CDD}" dt="2025-03-12T15:51:59.427" v="19768" actId="478"/>
          <ac:graphicFrameMkLst>
            <pc:docMk/>
            <pc:sldMk cId="4105080828" sldId="5846"/>
            <ac:graphicFrameMk id="3" creationId="{9060CA83-C0EF-19BA-D6B2-C8F29B76FB97}"/>
          </ac:graphicFrameMkLst>
        </pc:graphicFrameChg>
      </pc:sldChg>
      <pc:sldChg chg="modSp add mod">
        <pc:chgData name="Stearns, Michael D CIV USARMY CENAB (USA)" userId="bb525184-11b0-445a-ae8a-1f4d102e331c" providerId="ADAL" clId="{F376E41D-638F-4B83-ADDA-96022F1F2CDD}" dt="2025-03-19T16:47:30.492" v="22150" actId="20577"/>
        <pc:sldMkLst>
          <pc:docMk/>
          <pc:sldMk cId="1488044000" sldId="5847"/>
        </pc:sldMkLst>
        <pc:spChg chg="mod">
          <ac:chgData name="Stearns, Michael D CIV USARMY CENAB (USA)" userId="bb525184-11b0-445a-ae8a-1f4d102e331c" providerId="ADAL" clId="{F376E41D-638F-4B83-ADDA-96022F1F2CDD}" dt="2025-03-19T16:47:30.492" v="22150" actId="20577"/>
          <ac:spMkLst>
            <pc:docMk/>
            <pc:sldMk cId="1488044000" sldId="5847"/>
            <ac:spMk id="3" creationId="{29474FE0-F2CA-3F5F-AD94-0BB2C20C2124}"/>
          </ac:spMkLst>
        </pc:spChg>
        <pc:spChg chg="mod">
          <ac:chgData name="Stearns, Michael D CIV USARMY CENAB (USA)" userId="bb525184-11b0-445a-ae8a-1f4d102e331c" providerId="ADAL" clId="{F376E41D-638F-4B83-ADDA-96022F1F2CDD}" dt="2025-03-18T11:50:12.474" v="21674" actId="313"/>
          <ac:spMkLst>
            <pc:docMk/>
            <pc:sldMk cId="1488044000" sldId="5847"/>
            <ac:spMk id="6" creationId="{16BB09CB-23B3-B9F3-231A-AAB4E81961BE}"/>
          </ac:spMkLst>
        </pc:spChg>
      </pc:sldChg>
      <pc:sldChg chg="modSp add del mod ord">
        <pc:chgData name="Stearns, Michael D CIV USARMY CENAB (USA)" userId="bb525184-11b0-445a-ae8a-1f4d102e331c" providerId="ADAL" clId="{F376E41D-638F-4B83-ADDA-96022F1F2CDD}" dt="2025-03-12T17:21:05.663" v="21224" actId="2696"/>
        <pc:sldMkLst>
          <pc:docMk/>
          <pc:sldMk cId="3429775984" sldId="5847"/>
        </pc:sldMkLst>
        <pc:spChg chg="mod">
          <ac:chgData name="Stearns, Michael D CIV USARMY CENAB (USA)" userId="bb525184-11b0-445a-ae8a-1f4d102e331c" providerId="ADAL" clId="{F376E41D-638F-4B83-ADDA-96022F1F2CDD}" dt="2025-03-12T17:19:23.421" v="21094" actId="20577"/>
          <ac:spMkLst>
            <pc:docMk/>
            <pc:sldMk cId="3429775984" sldId="5847"/>
            <ac:spMk id="2" creationId="{73D878E5-7703-956C-EA69-5AE9D0AC595C}"/>
          </ac:spMkLst>
        </pc:spChg>
        <pc:spChg chg="mod">
          <ac:chgData name="Stearns, Michael D CIV USARMY CENAB (USA)" userId="bb525184-11b0-445a-ae8a-1f4d102e331c" providerId="ADAL" clId="{F376E41D-638F-4B83-ADDA-96022F1F2CDD}" dt="2025-03-12T17:20:00.438" v="21223" actId="20577"/>
          <ac:spMkLst>
            <pc:docMk/>
            <pc:sldMk cId="3429775984" sldId="5847"/>
            <ac:spMk id="6" creationId="{3B3DABC1-87D7-528C-B9FA-CE07FDAC2F06}"/>
          </ac:spMkLst>
        </pc:spChg>
      </pc:sldChg>
      <pc:sldChg chg="add del">
        <pc:chgData name="Stearns, Michael D CIV USARMY CENAB (USA)" userId="bb525184-11b0-445a-ae8a-1f4d102e331c" providerId="ADAL" clId="{F376E41D-638F-4B83-ADDA-96022F1F2CDD}" dt="2025-03-12T18:39:40.470" v="21502" actId="2696"/>
        <pc:sldMkLst>
          <pc:docMk/>
          <pc:sldMk cId="4010408251" sldId="5847"/>
        </pc:sldMkLst>
      </pc:sldChg>
      <pc:sldChg chg="addSp delSp modSp add mod">
        <pc:chgData name="Stearns, Michael D CIV USARMY CENAB (USA)" userId="bb525184-11b0-445a-ae8a-1f4d102e331c" providerId="ADAL" clId="{F376E41D-638F-4B83-ADDA-96022F1F2CDD}" dt="2025-03-19T16:47:35.692" v="22154" actId="20577"/>
        <pc:sldMkLst>
          <pc:docMk/>
          <pc:sldMk cId="3473748066" sldId="5848"/>
        </pc:sldMkLst>
        <pc:spChg chg="add mod">
          <ac:chgData name="Stearns, Michael D CIV USARMY CENAB (USA)" userId="bb525184-11b0-445a-ae8a-1f4d102e331c" providerId="ADAL" clId="{F376E41D-638F-4B83-ADDA-96022F1F2CDD}" dt="2025-03-18T11:57:16.917" v="21843"/>
          <ac:spMkLst>
            <pc:docMk/>
            <pc:sldMk cId="3473748066" sldId="5848"/>
            <ac:spMk id="3" creationId="{5F76E757-B1CA-9B09-9AC8-56C779FD10A6}"/>
          </ac:spMkLst>
        </pc:spChg>
        <pc:spChg chg="del mod">
          <ac:chgData name="Stearns, Michael D CIV USARMY CENAB (USA)" userId="bb525184-11b0-445a-ae8a-1f4d102e331c" providerId="ADAL" clId="{F376E41D-638F-4B83-ADDA-96022F1F2CDD}" dt="2025-03-18T11:57:18.937" v="21844" actId="478"/>
          <ac:spMkLst>
            <pc:docMk/>
            <pc:sldMk cId="3473748066" sldId="5848"/>
            <ac:spMk id="4" creationId="{EBD80C3E-866B-E460-0876-E68618E28F5A}"/>
          </ac:spMkLst>
        </pc:spChg>
        <pc:spChg chg="mod">
          <ac:chgData name="Stearns, Michael D CIV USARMY CENAB (USA)" userId="bb525184-11b0-445a-ae8a-1f4d102e331c" providerId="ADAL" clId="{F376E41D-638F-4B83-ADDA-96022F1F2CDD}" dt="2025-03-19T16:44:11.495" v="22105" actId="6549"/>
          <ac:spMkLst>
            <pc:docMk/>
            <pc:sldMk cId="3473748066" sldId="5848"/>
            <ac:spMk id="6" creationId="{541ECC42-A74E-1F26-C7AA-F6AC3DCF1BF4}"/>
          </ac:spMkLst>
        </pc:spChg>
        <pc:spChg chg="add del mod">
          <ac:chgData name="Stearns, Michael D CIV USARMY CENAB (USA)" userId="bb525184-11b0-445a-ae8a-1f4d102e331c" providerId="ADAL" clId="{F376E41D-638F-4B83-ADDA-96022F1F2CDD}" dt="2025-03-18T11:57:20.046" v="21845" actId="478"/>
          <ac:spMkLst>
            <pc:docMk/>
            <pc:sldMk cId="3473748066" sldId="5848"/>
            <ac:spMk id="7" creationId="{3E7203A8-99DD-41D2-BA73-BEDB03233DBA}"/>
          </ac:spMkLst>
        </pc:spChg>
        <pc:spChg chg="mod">
          <ac:chgData name="Stearns, Michael D CIV USARMY CENAB (USA)" userId="bb525184-11b0-445a-ae8a-1f4d102e331c" providerId="ADAL" clId="{F376E41D-638F-4B83-ADDA-96022F1F2CDD}" dt="2025-03-19T16:44:09.415" v="22103" actId="6549"/>
          <ac:spMkLst>
            <pc:docMk/>
            <pc:sldMk cId="3473748066" sldId="5848"/>
            <ac:spMk id="9" creationId="{A8833D26-4246-E714-9F53-31C49C1BB802}"/>
          </ac:spMkLst>
        </pc:spChg>
        <pc:spChg chg="mod">
          <ac:chgData name="Stearns, Michael D CIV USARMY CENAB (USA)" userId="bb525184-11b0-445a-ae8a-1f4d102e331c" providerId="ADAL" clId="{F376E41D-638F-4B83-ADDA-96022F1F2CDD}" dt="2025-03-19T16:47:35.692" v="22154" actId="20577"/>
          <ac:spMkLst>
            <pc:docMk/>
            <pc:sldMk cId="3473748066" sldId="5848"/>
            <ac:spMk id="17" creationId="{0DC2B01D-8374-CEFC-0722-5CD9E564B038}"/>
          </ac:spMkLst>
        </pc:spChg>
        <pc:picChg chg="add del mod">
          <ac:chgData name="Stearns, Michael D CIV USARMY CENAB (USA)" userId="bb525184-11b0-445a-ae8a-1f4d102e331c" providerId="ADAL" clId="{F376E41D-638F-4B83-ADDA-96022F1F2CDD}" dt="2025-03-18T11:56:56.950" v="21840" actId="478"/>
          <ac:picMkLst>
            <pc:docMk/>
            <pc:sldMk cId="3473748066" sldId="5848"/>
            <ac:picMk id="2" creationId="{DA1ED3C3-4497-C918-0AFD-F2CB00B6003A}"/>
          </ac:picMkLst>
        </pc:picChg>
      </pc:sldChg>
      <pc:sldChg chg="addSp delSp modSp add mod">
        <pc:chgData name="Stearns, Michael D CIV USARMY CENAB (USA)" userId="bb525184-11b0-445a-ae8a-1f4d102e331c" providerId="ADAL" clId="{F376E41D-638F-4B83-ADDA-96022F1F2CDD}" dt="2025-03-19T16:47:43.692" v="22158" actId="20577"/>
        <pc:sldMkLst>
          <pc:docMk/>
          <pc:sldMk cId="873685975" sldId="5849"/>
        </pc:sldMkLst>
        <pc:spChg chg="add del mod">
          <ac:chgData name="Stearns, Michael D CIV USARMY CENAB (USA)" userId="bb525184-11b0-445a-ae8a-1f4d102e331c" providerId="ADAL" clId="{F376E41D-638F-4B83-ADDA-96022F1F2CDD}" dt="2025-03-18T11:56:43.894" v="21837" actId="478"/>
          <ac:spMkLst>
            <pc:docMk/>
            <pc:sldMk cId="873685975" sldId="5849"/>
            <ac:spMk id="3" creationId="{C469233B-3EAA-A56E-E850-64A842CD249F}"/>
          </ac:spMkLst>
        </pc:spChg>
        <pc:spChg chg="del mod">
          <ac:chgData name="Stearns, Michael D CIV USARMY CENAB (USA)" userId="bb525184-11b0-445a-ae8a-1f4d102e331c" providerId="ADAL" clId="{F376E41D-638F-4B83-ADDA-96022F1F2CDD}" dt="2025-03-18T11:57:24.963" v="21847" actId="478"/>
          <ac:spMkLst>
            <pc:docMk/>
            <pc:sldMk cId="873685975" sldId="5849"/>
            <ac:spMk id="4" creationId="{EBD80C3E-866B-E460-0876-E68618E28F5A}"/>
          </ac:spMkLst>
        </pc:spChg>
        <pc:spChg chg="del">
          <ac:chgData name="Stearns, Michael D CIV USARMY CENAB (USA)" userId="bb525184-11b0-445a-ae8a-1f4d102e331c" providerId="ADAL" clId="{F376E41D-638F-4B83-ADDA-96022F1F2CDD}" dt="2025-03-18T11:56:39.428" v="21834" actId="478"/>
          <ac:spMkLst>
            <pc:docMk/>
            <pc:sldMk cId="873685975" sldId="5849"/>
            <ac:spMk id="6" creationId="{541ECC42-A74E-1F26-C7AA-F6AC3DCF1BF4}"/>
          </ac:spMkLst>
        </pc:spChg>
        <pc:spChg chg="add del mod">
          <ac:chgData name="Stearns, Michael D CIV USARMY CENAB (USA)" userId="bb525184-11b0-445a-ae8a-1f4d102e331c" providerId="ADAL" clId="{F376E41D-638F-4B83-ADDA-96022F1F2CDD}" dt="2025-03-18T11:56:44.781" v="21838" actId="478"/>
          <ac:spMkLst>
            <pc:docMk/>
            <pc:sldMk cId="873685975" sldId="5849"/>
            <ac:spMk id="7" creationId="{F5FD736B-9542-D214-1C86-88F1D91D1C48}"/>
          </ac:spMkLst>
        </pc:spChg>
        <pc:spChg chg="add mod">
          <ac:chgData name="Stearns, Michael D CIV USARMY CENAB (USA)" userId="bb525184-11b0-445a-ae8a-1f4d102e331c" providerId="ADAL" clId="{F376E41D-638F-4B83-ADDA-96022F1F2CDD}" dt="2025-03-18T11:57:30.518" v="21869" actId="20577"/>
          <ac:spMkLst>
            <pc:docMk/>
            <pc:sldMk cId="873685975" sldId="5849"/>
            <ac:spMk id="8" creationId="{81C9098D-5B32-DE70-A1BD-87A3FFCBF1B3}"/>
          </ac:spMkLst>
        </pc:spChg>
        <pc:spChg chg="del">
          <ac:chgData name="Stearns, Michael D CIV USARMY CENAB (USA)" userId="bb525184-11b0-445a-ae8a-1f4d102e331c" providerId="ADAL" clId="{F376E41D-638F-4B83-ADDA-96022F1F2CDD}" dt="2025-03-18T11:56:41.081" v="21835" actId="478"/>
          <ac:spMkLst>
            <pc:docMk/>
            <pc:sldMk cId="873685975" sldId="5849"/>
            <ac:spMk id="9" creationId="{A8833D26-4246-E714-9F53-31C49C1BB802}"/>
          </ac:spMkLst>
        </pc:spChg>
        <pc:spChg chg="add del mod">
          <ac:chgData name="Stearns, Michael D CIV USARMY CENAB (USA)" userId="bb525184-11b0-445a-ae8a-1f4d102e331c" providerId="ADAL" clId="{F376E41D-638F-4B83-ADDA-96022F1F2CDD}" dt="2025-03-18T11:57:25.629" v="21848" actId="478"/>
          <ac:spMkLst>
            <pc:docMk/>
            <pc:sldMk cId="873685975" sldId="5849"/>
            <ac:spMk id="11" creationId="{A5C88E2C-9057-081A-E8B8-E2717261D170}"/>
          </ac:spMkLst>
        </pc:spChg>
        <pc:spChg chg="mod">
          <ac:chgData name="Stearns, Michael D CIV USARMY CENAB (USA)" userId="bb525184-11b0-445a-ae8a-1f4d102e331c" providerId="ADAL" clId="{F376E41D-638F-4B83-ADDA-96022F1F2CDD}" dt="2025-03-19T16:47:43.692" v="22158" actId="20577"/>
          <ac:spMkLst>
            <pc:docMk/>
            <pc:sldMk cId="873685975" sldId="5849"/>
            <ac:spMk id="17" creationId="{0DC2B01D-8374-CEFC-0722-5CD9E564B038}"/>
          </ac:spMkLst>
        </pc:spChg>
        <pc:picChg chg="add del mod ord">
          <ac:chgData name="Stearns, Michael D CIV USARMY CENAB (USA)" userId="bb525184-11b0-445a-ae8a-1f4d102e331c" providerId="ADAL" clId="{F376E41D-638F-4B83-ADDA-96022F1F2CDD}" dt="2025-03-18T11:59:56.726" v="21886" actId="478"/>
          <ac:picMkLst>
            <pc:docMk/>
            <pc:sldMk cId="873685975" sldId="5849"/>
            <ac:picMk id="12" creationId="{47013215-D90D-E045-5A27-461E79F2255D}"/>
          </ac:picMkLst>
        </pc:picChg>
        <pc:picChg chg="add mod">
          <ac:chgData name="Stearns, Michael D CIV USARMY CENAB (USA)" userId="bb525184-11b0-445a-ae8a-1f4d102e331c" providerId="ADAL" clId="{F376E41D-638F-4B83-ADDA-96022F1F2CDD}" dt="2025-03-18T11:59:48.835" v="21880"/>
          <ac:picMkLst>
            <pc:docMk/>
            <pc:sldMk cId="873685975" sldId="5849"/>
            <ac:picMk id="13" creationId="{87D6AD65-0C25-75FD-740A-6BA3ED3870F5}"/>
          </ac:picMkLst>
        </pc:picChg>
        <pc:picChg chg="add mod">
          <ac:chgData name="Stearns, Michael D CIV USARMY CENAB (USA)" userId="bb525184-11b0-445a-ae8a-1f4d102e331c" providerId="ADAL" clId="{F376E41D-638F-4B83-ADDA-96022F1F2CDD}" dt="2025-03-18T11:59:52.085" v="21881"/>
          <ac:picMkLst>
            <pc:docMk/>
            <pc:sldMk cId="873685975" sldId="5849"/>
            <ac:picMk id="14" creationId="{284B98FE-BC0B-1652-2A8A-D1A31361922C}"/>
          </ac:picMkLst>
        </pc:picChg>
        <pc:picChg chg="del">
          <ac:chgData name="Stearns, Michael D CIV USARMY CENAB (USA)" userId="bb525184-11b0-445a-ae8a-1f4d102e331c" providerId="ADAL" clId="{F376E41D-638F-4B83-ADDA-96022F1F2CDD}" dt="2025-03-18T11:56:36.718" v="21832" actId="478"/>
          <ac:picMkLst>
            <pc:docMk/>
            <pc:sldMk cId="873685975" sldId="5849"/>
            <ac:picMk id="15" creationId="{B05510F9-DFA4-137F-E4AB-6964BAA954CC}"/>
          </ac:picMkLst>
        </pc:picChg>
        <pc:picChg chg="del">
          <ac:chgData name="Stearns, Michael D CIV USARMY CENAB (USA)" userId="bb525184-11b0-445a-ae8a-1f4d102e331c" providerId="ADAL" clId="{F376E41D-638F-4B83-ADDA-96022F1F2CDD}" dt="2025-03-18T11:56:37.269" v="21833" actId="478"/>
          <ac:picMkLst>
            <pc:docMk/>
            <pc:sldMk cId="873685975" sldId="5849"/>
            <ac:picMk id="16" creationId="{3BBC3F08-D977-C4F3-F28A-D6687AD4A201}"/>
          </ac:picMkLst>
        </pc:picChg>
        <pc:picChg chg="add mod">
          <ac:chgData name="Stearns, Michael D CIV USARMY CENAB (USA)" userId="bb525184-11b0-445a-ae8a-1f4d102e331c" providerId="ADAL" clId="{F376E41D-638F-4B83-ADDA-96022F1F2CDD}" dt="2025-03-18T11:59:52.436" v="21882"/>
          <ac:picMkLst>
            <pc:docMk/>
            <pc:sldMk cId="873685975" sldId="5849"/>
            <ac:picMk id="18" creationId="{47436C6C-B403-A9CD-B50E-370A02BA72F6}"/>
          </ac:picMkLst>
        </pc:picChg>
        <pc:picChg chg="add mod">
          <ac:chgData name="Stearns, Michael D CIV USARMY CENAB (USA)" userId="bb525184-11b0-445a-ae8a-1f4d102e331c" providerId="ADAL" clId="{F376E41D-638F-4B83-ADDA-96022F1F2CDD}" dt="2025-03-18T11:59:56.980" v="21887"/>
          <ac:picMkLst>
            <pc:docMk/>
            <pc:sldMk cId="873685975" sldId="5849"/>
            <ac:picMk id="19" creationId="{4C249B5C-A373-6C06-B905-464BE7E62655}"/>
          </ac:picMkLst>
        </pc:picChg>
        <pc:picChg chg="add del mod">
          <ac:chgData name="Stearns, Michael D CIV USARMY CENAB (USA)" userId="bb525184-11b0-445a-ae8a-1f4d102e331c" providerId="ADAL" clId="{F376E41D-638F-4B83-ADDA-96022F1F2CDD}" dt="2025-03-18T11:59:55.521" v="21885" actId="21"/>
          <ac:picMkLst>
            <pc:docMk/>
            <pc:sldMk cId="873685975" sldId="5849"/>
            <ac:picMk id="1026" creationId="{4C249B5C-A373-6C06-B905-464BE7E62655}"/>
          </ac:picMkLst>
        </pc:picChg>
      </pc:sldChg>
      <pc:sldMasterChg chg="modSldLayout">
        <pc:chgData name="Stearns, Michael D CIV USARMY CENAB (USA)" userId="bb525184-11b0-445a-ae8a-1f4d102e331c" providerId="ADAL" clId="{F376E41D-638F-4B83-ADDA-96022F1F2CDD}" dt="2025-03-10T21:04:29.451" v="1435" actId="166"/>
        <pc:sldMasterMkLst>
          <pc:docMk/>
          <pc:sldMasterMk cId="2530643548" sldId="2147483660"/>
        </pc:sldMasterMkLst>
        <pc:sldLayoutChg chg="modSp mod">
          <pc:chgData name="Stearns, Michael D CIV USARMY CENAB (USA)" userId="bb525184-11b0-445a-ae8a-1f4d102e331c" providerId="ADAL" clId="{F376E41D-638F-4B83-ADDA-96022F1F2CDD}" dt="2025-03-10T21:04:29.451" v="1435" actId="166"/>
          <pc:sldLayoutMkLst>
            <pc:docMk/>
            <pc:sldMasterMk cId="2530643548" sldId="2147483660"/>
            <pc:sldLayoutMk cId="2646563890" sldId="2147483666"/>
          </pc:sldLayoutMkLst>
          <pc:picChg chg="ord">
            <ac:chgData name="Stearns, Michael D CIV USARMY CENAB (USA)" userId="bb525184-11b0-445a-ae8a-1f4d102e331c" providerId="ADAL" clId="{F376E41D-638F-4B83-ADDA-96022F1F2CDD}" dt="2025-03-10T21:04:29.451" v="1435" actId="166"/>
            <ac:picMkLst>
              <pc:docMk/>
              <pc:sldMasterMk cId="2530643548" sldId="2147483660"/>
              <pc:sldLayoutMk cId="2646563890" sldId="2147483666"/>
              <ac:picMk id="3" creationId="{3F5ADBB7-C48D-E97D-3BA5-D3408E033719}"/>
            </ac:picMkLst>
          </pc:picChg>
        </pc:sldLayoutChg>
      </pc:sldMasterChg>
    </pc:docChg>
  </pc:docChgLst>
  <pc:docChgLst>
    <pc:chgData name="Stearns, Michael D CIV USARMY CENAB (USA)" userId="bb525184-11b0-445a-ae8a-1f4d102e331c" providerId="ADAL" clId="{BF0F45D2-331F-4DAA-B18D-0674133F3358}"/>
    <pc:docChg chg="undo custSel modSld">
      <pc:chgData name="Stearns, Michael D CIV USARMY CENAB (USA)" userId="bb525184-11b0-445a-ae8a-1f4d102e331c" providerId="ADAL" clId="{BF0F45D2-331F-4DAA-B18D-0674133F3358}" dt="2025-02-26T02:45:30.710" v="443" actId="207"/>
      <pc:docMkLst>
        <pc:docMk/>
      </pc:docMkLst>
      <pc:sldChg chg="modSp mod">
        <pc:chgData name="Stearns, Michael D CIV USARMY CENAB (USA)" userId="bb525184-11b0-445a-ae8a-1f4d102e331c" providerId="ADAL" clId="{BF0F45D2-331F-4DAA-B18D-0674133F3358}" dt="2025-02-20T14:54:39.470" v="4" actId="13926"/>
        <pc:sldMkLst>
          <pc:docMk/>
          <pc:sldMk cId="701905852" sldId="449"/>
        </pc:sldMkLst>
        <pc:spChg chg="mod">
          <ac:chgData name="Stearns, Michael D CIV USARMY CENAB (USA)" userId="bb525184-11b0-445a-ae8a-1f4d102e331c" providerId="ADAL" clId="{BF0F45D2-331F-4DAA-B18D-0674133F3358}" dt="2025-02-20T14:54:39.470" v="4" actId="13926"/>
          <ac:spMkLst>
            <pc:docMk/>
            <pc:sldMk cId="701905852" sldId="449"/>
            <ac:spMk id="2" creationId="{215BD4E6-2DDD-81AB-098E-2C9E3AF0431F}"/>
          </ac:spMkLst>
        </pc:spChg>
      </pc:sldChg>
      <pc:sldChg chg="modSp mod">
        <pc:chgData name="Stearns, Michael D CIV USARMY CENAB (USA)" userId="bb525184-11b0-445a-ae8a-1f4d102e331c" providerId="ADAL" clId="{BF0F45D2-331F-4DAA-B18D-0674133F3358}" dt="2025-02-21T17:18:04.727" v="434" actId="1076"/>
        <pc:sldMkLst>
          <pc:docMk/>
          <pc:sldMk cId="3584399589" sldId="453"/>
        </pc:sldMkLst>
        <pc:picChg chg="mod">
          <ac:chgData name="Stearns, Michael D CIV USARMY CENAB (USA)" userId="bb525184-11b0-445a-ae8a-1f4d102e331c" providerId="ADAL" clId="{BF0F45D2-331F-4DAA-B18D-0674133F3358}" dt="2025-02-21T17:18:04.727" v="434" actId="1076"/>
          <ac:picMkLst>
            <pc:docMk/>
            <pc:sldMk cId="3584399589" sldId="453"/>
            <ac:picMk id="16" creationId="{57323F08-B918-ABDC-0D65-9CAD6E0A7164}"/>
          </ac:picMkLst>
        </pc:picChg>
      </pc:sldChg>
      <pc:sldChg chg="modSp mod">
        <pc:chgData name="Stearns, Michael D CIV USARMY CENAB (USA)" userId="bb525184-11b0-445a-ae8a-1f4d102e331c" providerId="ADAL" clId="{BF0F45D2-331F-4DAA-B18D-0674133F3358}" dt="2025-02-21T17:21:32.933" v="436" actId="1076"/>
        <pc:sldMkLst>
          <pc:docMk/>
          <pc:sldMk cId="1712395398" sldId="474"/>
        </pc:sldMkLst>
        <pc:spChg chg="mod">
          <ac:chgData name="Stearns, Michael D CIV USARMY CENAB (USA)" userId="bb525184-11b0-445a-ae8a-1f4d102e331c" providerId="ADAL" clId="{BF0F45D2-331F-4DAA-B18D-0674133F3358}" dt="2025-02-21T17:21:32.933" v="436" actId="1076"/>
          <ac:spMkLst>
            <pc:docMk/>
            <pc:sldMk cId="1712395398" sldId="474"/>
            <ac:spMk id="24" creationId="{0B14BF1F-3770-3CC0-BDA1-4CEC21E632BD}"/>
          </ac:spMkLst>
        </pc:spChg>
        <pc:picChg chg="mod">
          <ac:chgData name="Stearns, Michael D CIV USARMY CENAB (USA)" userId="bb525184-11b0-445a-ae8a-1f4d102e331c" providerId="ADAL" clId="{BF0F45D2-331F-4DAA-B18D-0674133F3358}" dt="2025-02-21T17:21:27.902" v="435" actId="1076"/>
          <ac:picMkLst>
            <pc:docMk/>
            <pc:sldMk cId="1712395398" sldId="474"/>
            <ac:picMk id="21" creationId="{73070671-2879-8B37-205F-6378A21AB4AA}"/>
          </ac:picMkLst>
        </pc:picChg>
      </pc:sldChg>
      <pc:sldChg chg="modSp">
        <pc:chgData name="Stearns, Michael D CIV USARMY CENAB (USA)" userId="bb525184-11b0-445a-ae8a-1f4d102e331c" providerId="ADAL" clId="{BF0F45D2-331F-4DAA-B18D-0674133F3358}" dt="2025-02-21T17:23:35.086" v="437" actId="1076"/>
        <pc:sldMkLst>
          <pc:docMk/>
          <pc:sldMk cId="1411148634" sldId="5771"/>
        </pc:sldMkLst>
        <pc:picChg chg="mod">
          <ac:chgData name="Stearns, Michael D CIV USARMY CENAB (USA)" userId="bb525184-11b0-445a-ae8a-1f4d102e331c" providerId="ADAL" clId="{BF0F45D2-331F-4DAA-B18D-0674133F3358}" dt="2025-02-21T17:23:35.086" v="437" actId="1076"/>
          <ac:picMkLst>
            <pc:docMk/>
            <pc:sldMk cId="1411148634" sldId="5771"/>
            <ac:picMk id="1028" creationId="{0A98314A-6D33-09DB-34D7-F0BF7BB6BC69}"/>
          </ac:picMkLst>
        </pc:picChg>
      </pc:sldChg>
      <pc:sldChg chg="modSp mod">
        <pc:chgData name="Stearns, Michael D CIV USARMY CENAB (USA)" userId="bb525184-11b0-445a-ae8a-1f4d102e331c" providerId="ADAL" clId="{BF0F45D2-331F-4DAA-B18D-0674133F3358}" dt="2025-02-20T19:19:18.217" v="55" actId="255"/>
        <pc:sldMkLst>
          <pc:docMk/>
          <pc:sldMk cId="482165913" sldId="5774"/>
        </pc:sldMkLst>
        <pc:graphicFrameChg chg="mod modGraphic">
          <ac:chgData name="Stearns, Michael D CIV USARMY CENAB (USA)" userId="bb525184-11b0-445a-ae8a-1f4d102e331c" providerId="ADAL" clId="{BF0F45D2-331F-4DAA-B18D-0674133F3358}" dt="2025-02-20T19:19:18.217" v="55" actId="255"/>
          <ac:graphicFrameMkLst>
            <pc:docMk/>
            <pc:sldMk cId="482165913" sldId="5774"/>
            <ac:graphicFrameMk id="3" creationId="{FC92F111-0B80-8263-9A33-BA43AB7870FA}"/>
          </ac:graphicFrameMkLst>
        </pc:graphicFrameChg>
      </pc:sldChg>
      <pc:sldChg chg="modSp mod delCm modCm">
        <pc:chgData name="Stearns, Michael D CIV USARMY CENAB (USA)" userId="bb525184-11b0-445a-ae8a-1f4d102e331c" providerId="ADAL" clId="{BF0F45D2-331F-4DAA-B18D-0674133F3358}" dt="2025-02-21T17:25:56.146" v="439" actId="6549"/>
        <pc:sldMkLst>
          <pc:docMk/>
          <pc:sldMk cId="1418171675" sldId="5775"/>
        </pc:sldMkLst>
        <pc:spChg chg="mod">
          <ac:chgData name="Stearns, Michael D CIV USARMY CENAB (USA)" userId="bb525184-11b0-445a-ae8a-1f4d102e331c" providerId="ADAL" clId="{BF0F45D2-331F-4DAA-B18D-0674133F3358}" dt="2025-02-21T17:25:56.146" v="439" actId="6549"/>
          <ac:spMkLst>
            <pc:docMk/>
            <pc:sldMk cId="1418171675" sldId="5775"/>
            <ac:spMk id="3" creationId="{8C7249A5-BB22-D567-F21E-3027B1B60AA3}"/>
          </ac:spMkLst>
        </pc:spChg>
        <pc:extLst>
          <p:ext xmlns:p="http://schemas.openxmlformats.org/presentationml/2006/main" uri="{D6D511B9-2390-475A-947B-AFAB55BFBCF1}">
            <pc226:cmChg xmlns:pc226="http://schemas.microsoft.com/office/powerpoint/2022/06/main/command" chg="del mod">
              <pc226:chgData name="Stearns, Michael D CIV USARMY CENAB (USA)" userId="bb525184-11b0-445a-ae8a-1f4d102e331c" providerId="ADAL" clId="{BF0F45D2-331F-4DAA-B18D-0674133F3358}" dt="2025-02-21T15:47:40.018" v="147"/>
              <pc2:cmMkLst xmlns:pc2="http://schemas.microsoft.com/office/powerpoint/2019/9/main/command">
                <pc:docMk/>
                <pc:sldMk cId="1418171675" sldId="5775"/>
                <pc2:cmMk id="{E9CA6476-1915-4683-9618-EB4156458260}"/>
              </pc2:cmMkLst>
            </pc226:cmChg>
          </p:ext>
        </pc:extLst>
      </pc:sldChg>
      <pc:sldChg chg="modSp mod">
        <pc:chgData name="Stearns, Michael D CIV USARMY CENAB (USA)" userId="bb525184-11b0-445a-ae8a-1f4d102e331c" providerId="ADAL" clId="{BF0F45D2-331F-4DAA-B18D-0674133F3358}" dt="2025-02-21T17:24:00.322" v="438" actId="1076"/>
        <pc:sldMkLst>
          <pc:docMk/>
          <pc:sldMk cId="785127357" sldId="5804"/>
        </pc:sldMkLst>
        <pc:graphicFrameChg chg="mod">
          <ac:chgData name="Stearns, Michael D CIV USARMY CENAB (USA)" userId="bb525184-11b0-445a-ae8a-1f4d102e331c" providerId="ADAL" clId="{BF0F45D2-331F-4DAA-B18D-0674133F3358}" dt="2025-02-21T17:24:00.322" v="438" actId="1076"/>
          <ac:graphicFrameMkLst>
            <pc:docMk/>
            <pc:sldMk cId="785127357" sldId="5804"/>
            <ac:graphicFrameMk id="2" creationId="{4DF48923-33C5-B774-81D9-4A4388FAD6AB}"/>
          </ac:graphicFrameMkLst>
        </pc:graphicFrameChg>
      </pc:sldChg>
      <pc:sldChg chg="delCm">
        <pc:chgData name="Stearns, Michael D CIV USARMY CENAB (USA)" userId="bb525184-11b0-445a-ae8a-1f4d102e331c" providerId="ADAL" clId="{BF0F45D2-331F-4DAA-B18D-0674133F3358}" dt="2025-02-21T15:44:40.895" v="56"/>
        <pc:sldMkLst>
          <pc:docMk/>
          <pc:sldMk cId="2943316774" sldId="5807"/>
        </pc:sldMkLst>
        <pc:extLst>
          <p:ext xmlns:p="http://schemas.openxmlformats.org/presentationml/2006/main" uri="{D6D511B9-2390-475A-947B-AFAB55BFBCF1}">
            <pc226:cmChg xmlns:pc226="http://schemas.microsoft.com/office/powerpoint/2022/06/main/command" chg="del">
              <pc226:chgData name="Stearns, Michael D CIV USARMY CENAB (USA)" userId="bb525184-11b0-445a-ae8a-1f4d102e331c" providerId="ADAL" clId="{BF0F45D2-331F-4DAA-B18D-0674133F3358}" dt="2025-02-21T15:44:40.895" v="56"/>
              <pc2:cmMkLst xmlns:pc2="http://schemas.microsoft.com/office/powerpoint/2019/9/main/command">
                <pc:docMk/>
                <pc:sldMk cId="2943316774" sldId="5807"/>
                <pc2:cmMk id="{694B912B-3752-4915-B9C0-FF5320D57BE8}"/>
              </pc2:cmMkLst>
            </pc226:cmChg>
          </p:ext>
        </pc:extLst>
      </pc:sldChg>
      <pc:sldChg chg="modSp mod">
        <pc:chgData name="Stearns, Michael D CIV USARMY CENAB (USA)" userId="bb525184-11b0-445a-ae8a-1f4d102e331c" providerId="ADAL" clId="{BF0F45D2-331F-4DAA-B18D-0674133F3358}" dt="2025-02-21T17:14:55.824" v="433" actId="1076"/>
        <pc:sldMkLst>
          <pc:docMk/>
          <pc:sldMk cId="2991005546" sldId="5813"/>
        </pc:sldMkLst>
        <pc:spChg chg="mod">
          <ac:chgData name="Stearns, Michael D CIV USARMY CENAB (USA)" userId="bb525184-11b0-445a-ae8a-1f4d102e331c" providerId="ADAL" clId="{BF0F45D2-331F-4DAA-B18D-0674133F3358}" dt="2025-02-21T17:14:55.824" v="433" actId="1076"/>
          <ac:spMkLst>
            <pc:docMk/>
            <pc:sldMk cId="2991005546" sldId="5813"/>
            <ac:spMk id="2" creationId="{9C2854A2-A332-CE3F-A2F2-9D8BFADBA3E0}"/>
          </ac:spMkLst>
        </pc:spChg>
      </pc:sldChg>
      <pc:sldChg chg="modSp mod delCm">
        <pc:chgData name="Stearns, Michael D CIV USARMY CENAB (USA)" userId="bb525184-11b0-445a-ae8a-1f4d102e331c" providerId="ADAL" clId="{BF0F45D2-331F-4DAA-B18D-0674133F3358}" dt="2025-02-26T02:43:36.089" v="440"/>
        <pc:sldMkLst>
          <pc:docMk/>
          <pc:sldMk cId="1028986298" sldId="5814"/>
        </pc:sldMkLst>
        <pc:picChg chg="mod">
          <ac:chgData name="Stearns, Michael D CIV USARMY CENAB (USA)" userId="bb525184-11b0-445a-ae8a-1f4d102e331c" providerId="ADAL" clId="{BF0F45D2-331F-4DAA-B18D-0674133F3358}" dt="2025-02-21T17:06:01.224" v="427" actId="1076"/>
          <ac:picMkLst>
            <pc:docMk/>
            <pc:sldMk cId="1028986298" sldId="5814"/>
            <ac:picMk id="17" creationId="{0B32DC01-5FF9-07B0-CBAC-038C693D4454}"/>
          </ac:picMkLst>
        </pc:picChg>
        <pc:picChg chg="mod">
          <ac:chgData name="Stearns, Michael D CIV USARMY CENAB (USA)" userId="bb525184-11b0-445a-ae8a-1f4d102e331c" providerId="ADAL" clId="{BF0F45D2-331F-4DAA-B18D-0674133F3358}" dt="2025-02-21T17:02:52.592" v="416" actId="1076"/>
          <ac:picMkLst>
            <pc:docMk/>
            <pc:sldMk cId="1028986298" sldId="5814"/>
            <ac:picMk id="21" creationId="{A7F21E5D-98BF-D574-E781-6211F5BEBC7A}"/>
          </ac:picMkLst>
        </pc:picChg>
        <pc:picChg chg="mod">
          <ac:chgData name="Stearns, Michael D CIV USARMY CENAB (USA)" userId="bb525184-11b0-445a-ae8a-1f4d102e331c" providerId="ADAL" clId="{BF0F45D2-331F-4DAA-B18D-0674133F3358}" dt="2025-02-21T17:03:09.857" v="417" actId="1076"/>
          <ac:picMkLst>
            <pc:docMk/>
            <pc:sldMk cId="1028986298" sldId="5814"/>
            <ac:picMk id="24" creationId="{89F3EE19-38C9-D916-D7C9-97908F694264}"/>
          </ac:picMkLst>
        </pc:picChg>
        <pc:picChg chg="mod">
          <ac:chgData name="Stearns, Michael D CIV USARMY CENAB (USA)" userId="bb525184-11b0-445a-ae8a-1f4d102e331c" providerId="ADAL" clId="{BF0F45D2-331F-4DAA-B18D-0674133F3358}" dt="2025-02-21T17:03:30.856" v="419" actId="1076"/>
          <ac:picMkLst>
            <pc:docMk/>
            <pc:sldMk cId="1028986298" sldId="5814"/>
            <ac:picMk id="31" creationId="{588EF127-241E-70B7-E6EC-80344BEFFD98}"/>
          </ac:picMkLst>
        </pc:picChg>
        <pc:picChg chg="mod">
          <ac:chgData name="Stearns, Michael D CIV USARMY CENAB (USA)" userId="bb525184-11b0-445a-ae8a-1f4d102e331c" providerId="ADAL" clId="{BF0F45D2-331F-4DAA-B18D-0674133F3358}" dt="2025-02-21T17:03:26.625" v="418" actId="1076"/>
          <ac:picMkLst>
            <pc:docMk/>
            <pc:sldMk cId="1028986298" sldId="5814"/>
            <ac:picMk id="34" creationId="{15A5E8D5-E481-1113-669C-A5AA41DA5088}"/>
          </ac:picMkLst>
        </pc:picChg>
        <pc:extLst>
          <p:ext xmlns:p="http://schemas.openxmlformats.org/presentationml/2006/main" uri="{D6D511B9-2390-475A-947B-AFAB55BFBCF1}">
            <pc226:cmChg xmlns:pc226="http://schemas.microsoft.com/office/powerpoint/2022/06/main/command" chg="del">
              <pc226:chgData name="Stearns, Michael D CIV USARMY CENAB (USA)" userId="bb525184-11b0-445a-ae8a-1f4d102e331c" providerId="ADAL" clId="{BF0F45D2-331F-4DAA-B18D-0674133F3358}" dt="2025-02-26T02:43:36.089" v="440"/>
              <pc2:cmMkLst xmlns:pc2="http://schemas.microsoft.com/office/powerpoint/2019/9/main/command">
                <pc:docMk/>
                <pc:sldMk cId="1028986298" sldId="5814"/>
                <pc2:cmMk id="{D964DED6-BDF5-408E-BB1B-AE29660B3699}"/>
              </pc2:cmMkLst>
            </pc226:cmChg>
          </p:ext>
        </pc:extLst>
      </pc:sldChg>
      <pc:sldChg chg="modSp mod">
        <pc:chgData name="Stearns, Michael D CIV USARMY CENAB (USA)" userId="bb525184-11b0-445a-ae8a-1f4d102e331c" providerId="ADAL" clId="{BF0F45D2-331F-4DAA-B18D-0674133F3358}" dt="2025-02-21T17:06:11.224" v="429" actId="1076"/>
        <pc:sldMkLst>
          <pc:docMk/>
          <pc:sldMk cId="2168171037" sldId="5819"/>
        </pc:sldMkLst>
        <pc:spChg chg="mod">
          <ac:chgData name="Stearns, Michael D CIV USARMY CENAB (USA)" userId="bb525184-11b0-445a-ae8a-1f4d102e331c" providerId="ADAL" clId="{BF0F45D2-331F-4DAA-B18D-0674133F3358}" dt="2025-02-20T13:30:03.466" v="0" actId="13926"/>
          <ac:spMkLst>
            <pc:docMk/>
            <pc:sldMk cId="2168171037" sldId="5819"/>
            <ac:spMk id="18" creationId="{A5B1261C-50C6-5B2D-0E89-B5C0B0260604}"/>
          </ac:spMkLst>
        </pc:spChg>
        <pc:picChg chg="mod">
          <ac:chgData name="Stearns, Michael D CIV USARMY CENAB (USA)" userId="bb525184-11b0-445a-ae8a-1f4d102e331c" providerId="ADAL" clId="{BF0F45D2-331F-4DAA-B18D-0674133F3358}" dt="2025-02-21T17:06:07.593" v="428" actId="1076"/>
          <ac:picMkLst>
            <pc:docMk/>
            <pc:sldMk cId="2168171037" sldId="5819"/>
            <ac:picMk id="4" creationId="{3FEF4A3A-14FC-2600-56B6-0A95260B2CD1}"/>
          </ac:picMkLst>
        </pc:picChg>
        <pc:picChg chg="mod">
          <ac:chgData name="Stearns, Michael D CIV USARMY CENAB (USA)" userId="bb525184-11b0-445a-ae8a-1f4d102e331c" providerId="ADAL" clId="{BF0F45D2-331F-4DAA-B18D-0674133F3358}" dt="2025-02-21T17:06:11.224" v="429" actId="1076"/>
          <ac:picMkLst>
            <pc:docMk/>
            <pc:sldMk cId="2168171037" sldId="5819"/>
            <ac:picMk id="25" creationId="{497B7F2A-E656-495F-519A-C2114802C7A9}"/>
          </ac:picMkLst>
        </pc:picChg>
        <pc:picChg chg="mod">
          <ac:chgData name="Stearns, Michael D CIV USARMY CENAB (USA)" userId="bb525184-11b0-445a-ae8a-1f4d102e331c" providerId="ADAL" clId="{BF0F45D2-331F-4DAA-B18D-0674133F3358}" dt="2025-02-21T17:04:58.441" v="422" actId="1076"/>
          <ac:picMkLst>
            <pc:docMk/>
            <pc:sldMk cId="2168171037" sldId="5819"/>
            <ac:picMk id="28" creationId="{4F829BE8-D924-9468-C8C5-8D95567FDE25}"/>
          </ac:picMkLst>
        </pc:picChg>
        <pc:picChg chg="mod">
          <ac:chgData name="Stearns, Michael D CIV USARMY CENAB (USA)" userId="bb525184-11b0-445a-ae8a-1f4d102e331c" providerId="ADAL" clId="{BF0F45D2-331F-4DAA-B18D-0674133F3358}" dt="2025-02-21T17:05:03.920" v="424" actId="1076"/>
          <ac:picMkLst>
            <pc:docMk/>
            <pc:sldMk cId="2168171037" sldId="5819"/>
            <ac:picMk id="33" creationId="{212C5FE2-C97E-39FF-FE9D-F8474340C3EA}"/>
          </ac:picMkLst>
        </pc:picChg>
        <pc:picChg chg="mod">
          <ac:chgData name="Stearns, Michael D CIV USARMY CENAB (USA)" userId="bb525184-11b0-445a-ae8a-1f4d102e331c" providerId="ADAL" clId="{BF0F45D2-331F-4DAA-B18D-0674133F3358}" dt="2025-02-21T17:05:08.049" v="425" actId="1076"/>
          <ac:picMkLst>
            <pc:docMk/>
            <pc:sldMk cId="2168171037" sldId="5819"/>
            <ac:picMk id="36" creationId="{45E32BCE-A013-6304-D40E-F30091C7E03C}"/>
          </ac:picMkLst>
        </pc:picChg>
      </pc:sldChg>
      <pc:sldChg chg="addSp delSp modSp mod">
        <pc:chgData name="Stearns, Michael D CIV USARMY CENAB (USA)" userId="bb525184-11b0-445a-ae8a-1f4d102e331c" providerId="ADAL" clId="{BF0F45D2-331F-4DAA-B18D-0674133F3358}" dt="2025-02-26T02:45:30.710" v="443" actId="207"/>
        <pc:sldMkLst>
          <pc:docMk/>
          <pc:sldMk cId="993730783" sldId="5820"/>
        </pc:sldMkLst>
        <pc:spChg chg="add mod">
          <ac:chgData name="Stearns, Michael D CIV USARMY CENAB (USA)" userId="bb525184-11b0-445a-ae8a-1f4d102e331c" providerId="ADAL" clId="{BF0F45D2-331F-4DAA-B18D-0674133F3358}" dt="2025-02-21T16:06:00.781" v="350"/>
          <ac:spMkLst>
            <pc:docMk/>
            <pc:sldMk cId="993730783" sldId="5820"/>
            <ac:spMk id="4" creationId="{DB599F11-F191-B8AF-3CC4-5153A85AFAE0}"/>
          </ac:spMkLst>
        </pc:spChg>
        <pc:spChg chg="mod">
          <ac:chgData name="Stearns, Michael D CIV USARMY CENAB (USA)" userId="bb525184-11b0-445a-ae8a-1f4d102e331c" providerId="ADAL" clId="{BF0F45D2-331F-4DAA-B18D-0674133F3358}" dt="2025-02-26T02:44:39.638" v="441" actId="207"/>
          <ac:spMkLst>
            <pc:docMk/>
            <pc:sldMk cId="993730783" sldId="5820"/>
            <ac:spMk id="8" creationId="{5D5028A5-5C95-03CB-45B7-666A099BB5BA}"/>
          </ac:spMkLst>
        </pc:spChg>
        <pc:spChg chg="mod">
          <ac:chgData name="Stearns, Michael D CIV USARMY CENAB (USA)" userId="bb525184-11b0-445a-ae8a-1f4d102e331c" providerId="ADAL" clId="{BF0F45D2-331F-4DAA-B18D-0674133F3358}" dt="2025-02-26T02:45:14.231" v="442" actId="207"/>
          <ac:spMkLst>
            <pc:docMk/>
            <pc:sldMk cId="993730783" sldId="5820"/>
            <ac:spMk id="10" creationId="{60244FC5-624A-736A-6AB9-417A83625471}"/>
          </ac:spMkLst>
        </pc:spChg>
        <pc:spChg chg="mod">
          <ac:chgData name="Stearns, Michael D CIV USARMY CENAB (USA)" userId="bb525184-11b0-445a-ae8a-1f4d102e331c" providerId="ADAL" clId="{BF0F45D2-331F-4DAA-B18D-0674133F3358}" dt="2025-02-26T02:45:30.710" v="443" actId="207"/>
          <ac:spMkLst>
            <pc:docMk/>
            <pc:sldMk cId="993730783" sldId="5820"/>
            <ac:spMk id="12" creationId="{0AA887E0-DC86-E01E-816F-D7785F1A1692}"/>
          </ac:spMkLst>
        </pc:spChg>
        <pc:spChg chg="add mod">
          <ac:chgData name="Stearns, Michael D CIV USARMY CENAB (USA)" userId="bb525184-11b0-445a-ae8a-1f4d102e331c" providerId="ADAL" clId="{BF0F45D2-331F-4DAA-B18D-0674133F3358}" dt="2025-02-21T15:59:12.280" v="273"/>
          <ac:spMkLst>
            <pc:docMk/>
            <pc:sldMk cId="993730783" sldId="5820"/>
            <ac:spMk id="25" creationId="{FDD3CC24-988F-45E8-CC6C-53AC13EB7494}"/>
          </ac:spMkLst>
        </pc:spChg>
        <pc:picChg chg="add del mod">
          <ac:chgData name="Stearns, Michael D CIV USARMY CENAB (USA)" userId="bb525184-11b0-445a-ae8a-1f4d102e331c" providerId="ADAL" clId="{BF0F45D2-331F-4DAA-B18D-0674133F3358}" dt="2025-02-21T15:49:18.411" v="156" actId="478"/>
          <ac:picMkLst>
            <pc:docMk/>
            <pc:sldMk cId="993730783" sldId="5820"/>
            <ac:picMk id="3" creationId="{86084B1F-3F72-6C67-00EA-9148EBDBDF31}"/>
          </ac:picMkLst>
        </pc:picChg>
        <pc:picChg chg="del">
          <ac:chgData name="Stearns, Michael D CIV USARMY CENAB (USA)" userId="bb525184-11b0-445a-ae8a-1f4d102e331c" providerId="ADAL" clId="{BF0F45D2-331F-4DAA-B18D-0674133F3358}" dt="2025-02-21T15:50:29.803" v="178" actId="478"/>
          <ac:picMkLst>
            <pc:docMk/>
            <pc:sldMk cId="993730783" sldId="5820"/>
            <ac:picMk id="5" creationId="{226D41C8-F296-9969-F888-09D042B83455}"/>
          </ac:picMkLst>
        </pc:picChg>
        <pc:picChg chg="add del mod">
          <ac:chgData name="Stearns, Michael D CIV USARMY CENAB (USA)" userId="bb525184-11b0-445a-ae8a-1f4d102e331c" providerId="ADAL" clId="{BF0F45D2-331F-4DAA-B18D-0674133F3358}" dt="2025-02-21T15:49:16.908" v="155" actId="21"/>
          <ac:picMkLst>
            <pc:docMk/>
            <pc:sldMk cId="993730783" sldId="5820"/>
            <ac:picMk id="6" creationId="{5F093D11-326E-41AA-4796-6CE7FD913CEA}"/>
          </ac:picMkLst>
        </pc:picChg>
        <pc:picChg chg="add del mod">
          <ac:chgData name="Stearns, Michael D CIV USARMY CENAB (USA)" userId="bb525184-11b0-445a-ae8a-1f4d102e331c" providerId="ADAL" clId="{BF0F45D2-331F-4DAA-B18D-0674133F3358}" dt="2025-02-21T15:59:36.865" v="284" actId="478"/>
          <ac:picMkLst>
            <pc:docMk/>
            <pc:sldMk cId="993730783" sldId="5820"/>
            <ac:picMk id="7" creationId="{5F093D11-326E-41AA-4796-6CE7FD913CEA}"/>
          </ac:picMkLst>
        </pc:picChg>
        <pc:picChg chg="add del mod">
          <ac:chgData name="Stearns, Michael D CIV USARMY CENAB (USA)" userId="bb525184-11b0-445a-ae8a-1f4d102e331c" providerId="ADAL" clId="{BF0F45D2-331F-4DAA-B18D-0674133F3358}" dt="2025-02-21T15:49:34.856" v="160" actId="21"/>
          <ac:picMkLst>
            <pc:docMk/>
            <pc:sldMk cId="993730783" sldId="5820"/>
            <ac:picMk id="9" creationId="{CA274285-5A3F-6E0F-4E7D-5556BBF5B24F}"/>
          </ac:picMkLst>
        </pc:picChg>
        <pc:picChg chg="add del mod">
          <ac:chgData name="Stearns, Michael D CIV USARMY CENAB (USA)" userId="bb525184-11b0-445a-ae8a-1f4d102e331c" providerId="ADAL" clId="{BF0F45D2-331F-4DAA-B18D-0674133F3358}" dt="2025-02-21T15:59:42.945" v="287" actId="478"/>
          <ac:picMkLst>
            <pc:docMk/>
            <pc:sldMk cId="993730783" sldId="5820"/>
            <ac:picMk id="11" creationId="{CA274285-5A3F-6E0F-4E7D-5556BBF5B24F}"/>
          </ac:picMkLst>
        </pc:picChg>
        <pc:picChg chg="add del mod">
          <ac:chgData name="Stearns, Michael D CIV USARMY CENAB (USA)" userId="bb525184-11b0-445a-ae8a-1f4d102e331c" providerId="ADAL" clId="{BF0F45D2-331F-4DAA-B18D-0674133F3358}" dt="2025-02-21T15:49:46.135" v="165" actId="21"/>
          <ac:picMkLst>
            <pc:docMk/>
            <pc:sldMk cId="993730783" sldId="5820"/>
            <ac:picMk id="13" creationId="{EF1A5E5A-C6D4-0B06-EE53-9C826B50796E}"/>
          </ac:picMkLst>
        </pc:picChg>
        <pc:picChg chg="add del mod">
          <ac:chgData name="Stearns, Michael D CIV USARMY CENAB (USA)" userId="bb525184-11b0-445a-ae8a-1f4d102e331c" providerId="ADAL" clId="{BF0F45D2-331F-4DAA-B18D-0674133F3358}" dt="2025-02-21T15:57:13.146" v="258" actId="478"/>
          <ac:picMkLst>
            <pc:docMk/>
            <pc:sldMk cId="993730783" sldId="5820"/>
            <ac:picMk id="14" creationId="{EF1A5E5A-C6D4-0B06-EE53-9C826B50796E}"/>
          </ac:picMkLst>
        </pc:picChg>
        <pc:picChg chg="add del mod">
          <ac:chgData name="Stearns, Michael D CIV USARMY CENAB (USA)" userId="bb525184-11b0-445a-ae8a-1f4d102e331c" providerId="ADAL" clId="{BF0F45D2-331F-4DAA-B18D-0674133F3358}" dt="2025-02-21T15:50:28.304" v="177" actId="21"/>
          <ac:picMkLst>
            <pc:docMk/>
            <pc:sldMk cId="993730783" sldId="5820"/>
            <ac:picMk id="16" creationId="{49387800-77FA-1F3A-9101-A594571D067F}"/>
          </ac:picMkLst>
        </pc:picChg>
        <pc:picChg chg="add mod">
          <ac:chgData name="Stearns, Michael D CIV USARMY CENAB (USA)" userId="bb525184-11b0-445a-ae8a-1f4d102e331c" providerId="ADAL" clId="{BF0F45D2-331F-4DAA-B18D-0674133F3358}" dt="2025-02-21T17:11:14.209" v="430" actId="1076"/>
          <ac:picMkLst>
            <pc:docMk/>
            <pc:sldMk cId="993730783" sldId="5820"/>
            <ac:picMk id="17" creationId="{49387800-77FA-1F3A-9101-A594571D067F}"/>
          </ac:picMkLst>
        </pc:picChg>
        <pc:picChg chg="add del mod">
          <ac:chgData name="Stearns, Michael D CIV USARMY CENAB (USA)" userId="bb525184-11b0-445a-ae8a-1f4d102e331c" providerId="ADAL" clId="{BF0F45D2-331F-4DAA-B18D-0674133F3358}" dt="2025-02-21T15:54:11.470" v="257" actId="21"/>
          <ac:picMkLst>
            <pc:docMk/>
            <pc:sldMk cId="993730783" sldId="5820"/>
            <ac:picMk id="20" creationId="{6947D85A-52CC-7FBB-A73F-BB738A46DD57}"/>
          </ac:picMkLst>
        </pc:picChg>
        <pc:picChg chg="add mod">
          <ac:chgData name="Stearns, Michael D CIV USARMY CENAB (USA)" userId="bb525184-11b0-445a-ae8a-1f4d102e331c" providerId="ADAL" clId="{BF0F45D2-331F-4DAA-B18D-0674133F3358}" dt="2025-02-21T17:11:40.576" v="432" actId="1076"/>
          <ac:picMkLst>
            <pc:docMk/>
            <pc:sldMk cId="993730783" sldId="5820"/>
            <ac:picMk id="21" creationId="{6947D85A-52CC-7FBB-A73F-BB738A46DD57}"/>
          </ac:picMkLst>
        </pc:picChg>
        <pc:picChg chg="del">
          <ac:chgData name="Stearns, Michael D CIV USARMY CENAB (USA)" userId="bb525184-11b0-445a-ae8a-1f4d102e331c" providerId="ADAL" clId="{BF0F45D2-331F-4DAA-B18D-0674133F3358}" dt="2025-02-21T15:49:47.643" v="166" actId="478"/>
          <ac:picMkLst>
            <pc:docMk/>
            <pc:sldMk cId="993730783" sldId="5820"/>
            <ac:picMk id="22" creationId="{2EE1A05C-3194-46C4-2C5D-13CD120BCC27}"/>
          </ac:picMkLst>
        </pc:picChg>
        <pc:picChg chg="add del mod">
          <ac:chgData name="Stearns, Michael D CIV USARMY CENAB (USA)" userId="bb525184-11b0-445a-ae8a-1f4d102e331c" providerId="ADAL" clId="{BF0F45D2-331F-4DAA-B18D-0674133F3358}" dt="2025-02-21T15:59:20.793" v="277" actId="478"/>
          <ac:picMkLst>
            <pc:docMk/>
            <pc:sldMk cId="993730783" sldId="5820"/>
            <ac:picMk id="23" creationId="{AC74DA67-793D-CEDB-F449-6B3511E21CB2}"/>
          </ac:picMkLst>
        </pc:picChg>
        <pc:picChg chg="del">
          <ac:chgData name="Stearns, Michael D CIV USARMY CENAB (USA)" userId="bb525184-11b0-445a-ae8a-1f4d102e331c" providerId="ADAL" clId="{BF0F45D2-331F-4DAA-B18D-0674133F3358}" dt="2025-02-21T15:49:36.540" v="161" actId="478"/>
          <ac:picMkLst>
            <pc:docMk/>
            <pc:sldMk cId="993730783" sldId="5820"/>
            <ac:picMk id="24" creationId="{C6964AEF-E77C-B3BC-C69B-350C878C2021}"/>
          </ac:picMkLst>
        </pc:picChg>
        <pc:picChg chg="add del mod">
          <ac:chgData name="Stearns, Michael D CIV USARMY CENAB (USA)" userId="bb525184-11b0-445a-ae8a-1f4d102e331c" providerId="ADAL" clId="{BF0F45D2-331F-4DAA-B18D-0674133F3358}" dt="2025-02-21T15:59:19.374" v="276" actId="21"/>
          <ac:picMkLst>
            <pc:docMk/>
            <pc:sldMk cId="993730783" sldId="5820"/>
            <ac:picMk id="26" creationId="{03ADD898-D626-9A2C-E067-0BF251EC07A6}"/>
          </ac:picMkLst>
        </pc:picChg>
        <pc:picChg chg="add mod">
          <ac:chgData name="Stearns, Michael D CIV USARMY CENAB (USA)" userId="bb525184-11b0-445a-ae8a-1f4d102e331c" providerId="ADAL" clId="{BF0F45D2-331F-4DAA-B18D-0674133F3358}" dt="2025-02-21T17:11:17.985" v="431" actId="1076"/>
          <ac:picMkLst>
            <pc:docMk/>
            <pc:sldMk cId="993730783" sldId="5820"/>
            <ac:picMk id="27" creationId="{03ADD898-D626-9A2C-E067-0BF251EC07A6}"/>
          </ac:picMkLst>
        </pc:picChg>
        <pc:picChg chg="add del mod">
          <ac:chgData name="Stearns, Michael D CIV USARMY CENAB (USA)" userId="bb525184-11b0-445a-ae8a-1f4d102e331c" providerId="ADAL" clId="{BF0F45D2-331F-4DAA-B18D-0674133F3358}" dt="2025-02-21T15:59:35.579" v="283" actId="21"/>
          <ac:picMkLst>
            <pc:docMk/>
            <pc:sldMk cId="993730783" sldId="5820"/>
            <ac:picMk id="28" creationId="{244A4698-0C20-346B-66D3-4C93CC54F569}"/>
          </ac:picMkLst>
        </pc:picChg>
        <pc:picChg chg="add mod">
          <ac:chgData name="Stearns, Michael D CIV USARMY CENAB (USA)" userId="bb525184-11b0-445a-ae8a-1f4d102e331c" providerId="ADAL" clId="{BF0F45D2-331F-4DAA-B18D-0674133F3358}" dt="2025-02-21T15:59:37.262" v="285"/>
          <ac:picMkLst>
            <pc:docMk/>
            <pc:sldMk cId="993730783" sldId="5820"/>
            <ac:picMk id="29" creationId="{244A4698-0C20-346B-66D3-4C93CC54F569}"/>
          </ac:picMkLst>
        </pc:picChg>
        <pc:picChg chg="add del mod">
          <ac:chgData name="Stearns, Michael D CIV USARMY CENAB (USA)" userId="bb525184-11b0-445a-ae8a-1f4d102e331c" providerId="ADAL" clId="{BF0F45D2-331F-4DAA-B18D-0674133F3358}" dt="2025-02-21T16:00:53.928" v="301" actId="478"/>
          <ac:picMkLst>
            <pc:docMk/>
            <pc:sldMk cId="993730783" sldId="5820"/>
            <ac:picMk id="30" creationId="{E21D8B1B-052C-1050-54A6-5F18E3D5CF74}"/>
          </ac:picMkLst>
        </pc:picChg>
        <pc:picChg chg="add del mod">
          <ac:chgData name="Stearns, Michael D CIV USARMY CENAB (USA)" userId="bb525184-11b0-445a-ae8a-1f4d102e331c" providerId="ADAL" clId="{BF0F45D2-331F-4DAA-B18D-0674133F3358}" dt="2025-02-21T16:00:52.389" v="300" actId="21"/>
          <ac:picMkLst>
            <pc:docMk/>
            <pc:sldMk cId="993730783" sldId="5820"/>
            <ac:picMk id="32" creationId="{64548150-47EA-3008-38CA-77BEB1B83771}"/>
          </ac:picMkLst>
        </pc:picChg>
        <pc:picChg chg="add mod">
          <ac:chgData name="Stearns, Michael D CIV USARMY CENAB (USA)" userId="bb525184-11b0-445a-ae8a-1f4d102e331c" providerId="ADAL" clId="{BF0F45D2-331F-4DAA-B18D-0674133F3358}" dt="2025-02-21T16:00:54.238" v="302"/>
          <ac:picMkLst>
            <pc:docMk/>
            <pc:sldMk cId="993730783" sldId="5820"/>
            <ac:picMk id="33" creationId="{64548150-47EA-3008-38CA-77BEB1B83771}"/>
          </ac:picMkLst>
        </pc:picChg>
        <pc:picChg chg="add mod">
          <ac:chgData name="Stearns, Michael D CIV USARMY CENAB (USA)" userId="bb525184-11b0-445a-ae8a-1f4d102e331c" providerId="ADAL" clId="{BF0F45D2-331F-4DAA-B18D-0674133F3358}" dt="2025-02-21T17:02:05.540" v="414"/>
          <ac:picMkLst>
            <pc:docMk/>
            <pc:sldMk cId="993730783" sldId="5820"/>
            <ac:picMk id="34" creationId="{03424367-2EFA-AC6C-C627-B3E83DC4913D}"/>
          </ac:picMkLst>
        </pc:picChg>
      </pc:sldChg>
      <pc:sldChg chg="modSp mod">
        <pc:chgData name="Stearns, Michael D CIV USARMY CENAB (USA)" userId="bb525184-11b0-445a-ae8a-1f4d102e331c" providerId="ADAL" clId="{BF0F45D2-331F-4DAA-B18D-0674133F3358}" dt="2025-02-20T13:30:23.852" v="2" actId="207"/>
        <pc:sldMkLst>
          <pc:docMk/>
          <pc:sldMk cId="937409222" sldId="5825"/>
        </pc:sldMkLst>
        <pc:graphicFrameChg chg="modGraphic">
          <ac:chgData name="Stearns, Michael D CIV USARMY CENAB (USA)" userId="bb525184-11b0-445a-ae8a-1f4d102e331c" providerId="ADAL" clId="{BF0F45D2-331F-4DAA-B18D-0674133F3358}" dt="2025-02-20T13:30:23.852" v="2" actId="207"/>
          <ac:graphicFrameMkLst>
            <pc:docMk/>
            <pc:sldMk cId="937409222" sldId="5825"/>
            <ac:graphicFrameMk id="2" creationId="{6AB5DD4D-2F4F-A7AF-3A2D-E19676A66C12}"/>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5FD40-329B-B51A-B969-25C0FCC874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7B95F99-4EBA-6581-1DE7-75BE3A03AA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A5FE44-C727-4B44-AC35-D47522042F47}" type="datetimeFigureOut">
              <a:rPr lang="en-US" smtClean="0"/>
              <a:t>3/26/2025</a:t>
            </a:fld>
            <a:endParaRPr lang="en-US" dirty="0"/>
          </a:p>
        </p:txBody>
      </p:sp>
      <p:sp>
        <p:nvSpPr>
          <p:cNvPr id="4" name="Footer Placeholder 3">
            <a:extLst>
              <a:ext uri="{FF2B5EF4-FFF2-40B4-BE49-F238E27FC236}">
                <a16:creationId xmlns:a16="http://schemas.microsoft.com/office/drawing/2014/main" id="{2BD4EE63-BACC-BB25-9D5E-06ED25633D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F684ACE-71D3-B814-49CB-07A42B382D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ED381B-BC01-6545-81F8-8797C0846FE1}" type="slidenum">
              <a:rPr lang="en-US" smtClean="0"/>
              <a:t>‹#›</a:t>
            </a:fld>
            <a:endParaRPr lang="en-US" dirty="0"/>
          </a:p>
        </p:txBody>
      </p:sp>
    </p:spTree>
    <p:extLst>
      <p:ext uri="{BB962C8B-B14F-4D97-AF65-F5344CB8AC3E}">
        <p14:creationId xmlns:p14="http://schemas.microsoft.com/office/powerpoint/2010/main" val="12570637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DACA9-C708-FB41-A6FA-3D94FFC8E73D}" type="datetimeFigureOut">
              <a:rPr lang="en-US" smtClean="0"/>
              <a:t>3/26/2025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5E666-0780-B84F-93A5-9513831C5190}" type="slidenum">
              <a:rPr lang="en-US" smtClean="0"/>
              <a:t>‹#›</a:t>
            </a:fld>
            <a:endParaRPr lang="en-US" dirty="0"/>
          </a:p>
        </p:txBody>
      </p:sp>
    </p:spTree>
    <p:extLst>
      <p:ext uri="{BB962C8B-B14F-4D97-AF65-F5344CB8AC3E}">
        <p14:creationId xmlns:p14="http://schemas.microsoft.com/office/powerpoint/2010/main" val="2893071161"/>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10972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12801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14630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16459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1</a:t>
            </a:fld>
            <a:endParaRPr lang="en-US" dirty="0"/>
          </a:p>
        </p:txBody>
      </p:sp>
    </p:spTree>
    <p:extLst>
      <p:ext uri="{BB962C8B-B14F-4D97-AF65-F5344CB8AC3E}">
        <p14:creationId xmlns:p14="http://schemas.microsoft.com/office/powerpoint/2010/main" val="99931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437D4E-BF42-4962-9DED-DA3D1178A418}" type="slidenum">
              <a:rPr lang="en-US" smtClean="0">
                <a:solidFill>
                  <a:prstClr val="black"/>
                </a:solidFill>
              </a:rPr>
              <a:pPr/>
              <a:t>11</a:t>
            </a:fld>
            <a:endParaRPr lang="en-US" dirty="0">
              <a:solidFill>
                <a:prstClr val="black"/>
              </a:solidFill>
            </a:endParaRPr>
          </a:p>
        </p:txBody>
      </p:sp>
      <p:sp>
        <p:nvSpPr>
          <p:cNvPr id="14339" name="Rectangle 5"/>
          <p:cNvSpPr txBox="1">
            <a:spLocks noGrp="1" noChangeArrowheads="1"/>
          </p:cNvSpPr>
          <p:nvPr/>
        </p:nvSpPr>
        <p:spPr bwMode="auto">
          <a:xfrm>
            <a:off x="5561586" y="7065265"/>
            <a:ext cx="4252976" cy="370565"/>
          </a:xfrm>
          <a:prstGeom prst="rect">
            <a:avLst/>
          </a:prstGeom>
          <a:noFill/>
          <a:ln w="9525">
            <a:noFill/>
            <a:miter lim="800000"/>
            <a:headEnd/>
            <a:tailEnd/>
          </a:ln>
        </p:spPr>
        <p:txBody>
          <a:bodyPr lIns="20253" tIns="0" rIns="20253" bIns="0" anchor="b"/>
          <a:lstStyle/>
          <a:p>
            <a:pPr algn="r" defTabSz="969231"/>
            <a:fld id="{1769B02A-AC16-4C98-939B-1708A631C691}" type="slidenum">
              <a:rPr lang="en-US" sz="1100" i="1">
                <a:solidFill>
                  <a:prstClr val="black"/>
                </a:solidFill>
                <a:latin typeface="Times New Roman" pitchFamily="18" charset="0"/>
              </a:rPr>
              <a:pPr algn="r" defTabSz="969231"/>
              <a:t>11</a:t>
            </a:fld>
            <a:endParaRPr lang="en-US" sz="1100" i="1" dirty="0">
              <a:solidFill>
                <a:prstClr val="black"/>
              </a:solidFill>
              <a:latin typeface="Times New Roman" pitchFamily="18" charset="0"/>
            </a:endParaRPr>
          </a:p>
        </p:txBody>
      </p:sp>
      <p:sp>
        <p:nvSpPr>
          <p:cNvPr id="14340" name="Rectangle 2"/>
          <p:cNvSpPr>
            <a:spLocks noGrp="1" noRot="1" noChangeAspect="1" noChangeArrowheads="1" noTextEdit="1"/>
          </p:cNvSpPr>
          <p:nvPr>
            <p:ph type="sldImg"/>
          </p:nvPr>
        </p:nvSpPr>
        <p:spPr bwMode="auto">
          <a:xfrm>
            <a:off x="2443163" y="565150"/>
            <a:ext cx="4940300" cy="2778125"/>
          </a:xfrm>
          <a:noFill/>
          <a:ln>
            <a:solidFill>
              <a:srgbClr val="000000"/>
            </a:solidFill>
            <a:miter lim="800000"/>
            <a:headEnd/>
            <a:tailEnd/>
          </a:ln>
        </p:spPr>
      </p:sp>
      <p:sp>
        <p:nvSpPr>
          <p:cNvPr id="14341" name="Rectangle 3"/>
          <p:cNvSpPr>
            <a:spLocks noGrp="1" noChangeArrowheads="1"/>
          </p:cNvSpPr>
          <p:nvPr>
            <p:ph type="body" idx="1"/>
          </p:nvPr>
        </p:nvSpPr>
        <p:spPr bwMode="auto">
          <a:xfrm>
            <a:off x="1306340" y="3532636"/>
            <a:ext cx="7201888" cy="3345413"/>
          </a:xfrm>
          <a:noFill/>
        </p:spPr>
        <p:txBody>
          <a:bodyPr wrap="square" lIns="97901" tIns="48951" rIns="97901" bIns="48951" numCol="1" anchor="t" anchorCtr="0" compatLnSpc="1">
            <a:prstTxWarp prst="textNoShape">
              <a:avLst/>
            </a:prstTxWarp>
          </a:bodyPr>
          <a:lstStyle/>
          <a:p>
            <a:pPr marL="0" indent="0" defTabSz="967523">
              <a:spcBef>
                <a:spcPct val="0"/>
              </a:spcBef>
              <a:buNone/>
            </a:pPr>
            <a:r>
              <a:rPr lang="en-US" u="sng" dirty="0"/>
              <a:t>NOTES</a:t>
            </a:r>
            <a:r>
              <a:rPr lang="en-US" dirty="0"/>
              <a:t>:</a:t>
            </a:r>
          </a:p>
          <a:p>
            <a:pPr marL="0" indent="0" defTabSz="967523">
              <a:spcBef>
                <a:spcPct val="0"/>
              </a:spcBef>
              <a:buNone/>
            </a:pPr>
            <a:endParaRPr lang="en-US" dirty="0"/>
          </a:p>
          <a:p>
            <a:pPr marL="0" marR="0" lvl="0" indent="0" algn="l" defTabSz="967523" rtl="0" eaLnBrk="1" fontAlgn="auto" latinLnBrk="0" hangingPunct="1">
              <a:lnSpc>
                <a:spcPct val="100000"/>
              </a:lnSpc>
              <a:spcBef>
                <a:spcPct val="0"/>
              </a:spcBef>
              <a:spcAft>
                <a:spcPts val="0"/>
              </a:spcAft>
              <a:buClrTx/>
              <a:buSzTx/>
              <a:buFont typeface="Arial" panose="020B0604020202020204" pitchFamily="34" charset="0"/>
              <a:buNone/>
              <a:tabLst/>
              <a:defRPr/>
            </a:pPr>
            <a:r>
              <a:rPr lang="en-US" u="sng" dirty="0"/>
              <a:t>Contractor Database</a:t>
            </a:r>
            <a:r>
              <a:rPr lang="en-US" dirty="0"/>
              <a:t> - Registering in the database does not increase or decrease a firm’s odds of receiving a Government contract.  It is also not required to receive an award.  Firms are highly encouraged to engage with Districts / Centers to seek opportunities that align with your firm’s capabilities and interests.</a:t>
            </a:r>
          </a:p>
          <a:p>
            <a:pPr marL="0" indent="0" defTabSz="967523">
              <a:spcBef>
                <a:spcPct val="0"/>
              </a:spcBef>
              <a:buNone/>
            </a:pPr>
            <a:endParaRPr lang="en-US" u="sng" dirty="0"/>
          </a:p>
          <a:p>
            <a:pPr marL="0" indent="0" defTabSz="967523">
              <a:spcBef>
                <a:spcPct val="0"/>
              </a:spcBef>
              <a:buNone/>
            </a:pPr>
            <a:r>
              <a:rPr lang="en-US" u="sng" dirty="0"/>
              <a:t>Doing Business With USACE - Roadmap to Success</a:t>
            </a:r>
            <a:r>
              <a:rPr lang="en-US" u="none" dirty="0"/>
              <a:t> - Consists of 10 stops.  Slightly outdated.</a:t>
            </a:r>
          </a:p>
          <a:p>
            <a:pPr marL="0" indent="0" defTabSz="967523">
              <a:spcBef>
                <a:spcPct val="0"/>
              </a:spcBef>
              <a:buNone/>
            </a:pPr>
            <a:endParaRPr lang="en-US" u="none" dirty="0"/>
          </a:p>
          <a:p>
            <a:pPr marL="0" indent="0" defTabSz="967523">
              <a:spcBef>
                <a:spcPct val="0"/>
              </a:spcBef>
              <a:buNone/>
            </a:pPr>
            <a:r>
              <a:rPr lang="en-US" u="sng" dirty="0"/>
              <a:t>Dredging Information System (DIS)</a:t>
            </a:r>
            <a:r>
              <a:rPr lang="en-US" u="none" dirty="0"/>
              <a:t> - Site is useful for those who execute and support dredging-related activities.</a:t>
            </a:r>
            <a:endParaRPr lang="en-US" u="sng" dirty="0"/>
          </a:p>
          <a:p>
            <a:pPr marL="0" indent="0" defTabSz="967523">
              <a:spcBef>
                <a:spcPct val="0"/>
              </a:spcBef>
              <a:buNone/>
            </a:pPr>
            <a:endParaRPr lang="en-US" u="sng" dirty="0"/>
          </a:p>
          <a:p>
            <a:pPr marL="0" indent="0" defTabSz="967523">
              <a:spcBef>
                <a:spcPct val="0"/>
              </a:spcBef>
              <a:buNone/>
            </a:pPr>
            <a:r>
              <a:rPr lang="en-US" u="sng" dirty="0"/>
              <a:t>Emergency Response</a:t>
            </a:r>
            <a:r>
              <a:rPr lang="en-US" u="none" dirty="0"/>
              <a:t> - Form is self-explanatory.  Firms may also register in the Disaster Response Registry.  Information is located at:  https://www.acquisition.gov/content/disaster-response-registry </a:t>
            </a:r>
          </a:p>
          <a:p>
            <a:pPr marL="0" indent="0" defTabSz="967523">
              <a:spcBef>
                <a:spcPct val="0"/>
              </a:spcBef>
              <a:buNone/>
            </a:pPr>
            <a:endParaRPr lang="en-US" u="none" dirty="0"/>
          </a:p>
          <a:p>
            <a:pPr marL="0" marR="0" lvl="0" indent="0" algn="l" defTabSz="967523" rtl="0" eaLnBrk="1" fontAlgn="auto" latinLnBrk="0" hangingPunct="1">
              <a:lnSpc>
                <a:spcPct val="100000"/>
              </a:lnSpc>
              <a:spcBef>
                <a:spcPct val="0"/>
              </a:spcBef>
              <a:spcAft>
                <a:spcPts val="0"/>
              </a:spcAft>
              <a:buClrTx/>
              <a:buSzTx/>
              <a:buFont typeface="Arial" panose="020B0604020202020204" pitchFamily="34" charset="0"/>
              <a:buNone/>
              <a:tabLst/>
              <a:defRPr/>
            </a:pPr>
            <a:r>
              <a:rPr lang="en-US" u="sng" dirty="0"/>
              <a:t>Geographic Information System (GIS) Data</a:t>
            </a:r>
            <a:r>
              <a:rPr lang="en-US" dirty="0"/>
              <a:t> - Data categories include Navigation, Environmental, Military, Civil Works, Water Resources, Infrastructure, Regulatory, and Emergency Management.  Applications include Corpsmap Viewer, Military Installations, Ranges, and Training Areas, Formerly Used Defense Sites (FUDS), National Levee Database, National Inventory of Dams, and USACE Supplemental Projects Viewer.</a:t>
            </a:r>
          </a:p>
          <a:p>
            <a:pPr marL="0" indent="0" defTabSz="967523">
              <a:spcBef>
                <a:spcPct val="0"/>
              </a:spcBef>
              <a:buNone/>
            </a:pPr>
            <a:endParaRPr lang="en-US" u="sng" dirty="0"/>
          </a:p>
          <a:p>
            <a:pPr marL="0" indent="0" defTabSz="967523">
              <a:spcBef>
                <a:spcPct val="0"/>
              </a:spcBef>
              <a:buNone/>
            </a:pPr>
            <a:r>
              <a:rPr lang="en-US" u="sng" dirty="0"/>
              <a:t>Helpful Hints - Meeting with District / Center Personnel</a:t>
            </a:r>
            <a:r>
              <a:rPr lang="en-US" u="none" dirty="0"/>
              <a:t> - Engaging the small business professional is the easiest way to gain access to a new District / Center.  Before reaching out, ensure your firm’s capabilities and experience align with what the District / Center procures.  You can determine that by reviewing historical acquisitions information in SAM, USAspending, or similar and by reviewing their FCO.  If you feel like you’re a match, email the small business professional and provide a one- to two-page capability statement.  If you want to schedule a capability presentation, be vocal about it.  Also, it is helpful if you know which geographical areas, installations, acquisitions, and/or types of work you are interested in.  This will help the small business professional narrow down who should attend the presentation on the Government’s end.</a:t>
            </a:r>
            <a:endParaRPr lang="en-US" u="sng" dirty="0"/>
          </a:p>
          <a:p>
            <a:pPr marL="0" indent="0" defTabSz="967523">
              <a:spcBef>
                <a:spcPct val="0"/>
              </a:spcBef>
              <a:buNone/>
            </a:pPr>
            <a:endParaRPr lang="en-US" u="none" dirty="0"/>
          </a:p>
          <a:p>
            <a:pPr marL="0" indent="0" defTabSz="967523">
              <a:spcBef>
                <a:spcPct val="0"/>
              </a:spcBef>
              <a:buNone/>
            </a:pPr>
            <a:r>
              <a:rPr lang="en-US" i="0" u="sng" dirty="0"/>
              <a:t>Information for Companies Selling IT Products or Services or Innovative Solutions</a:t>
            </a:r>
            <a:r>
              <a:rPr lang="en-US" i="0" u="none" dirty="0"/>
              <a:t> - IT is not a major component of what USACE procures.</a:t>
            </a:r>
            <a:endParaRPr lang="en-US" i="0" u="sng" dirty="0"/>
          </a:p>
        </p:txBody>
      </p:sp>
    </p:spTree>
    <p:extLst>
      <p:ext uri="{BB962C8B-B14F-4D97-AF65-F5344CB8AC3E}">
        <p14:creationId xmlns:p14="http://schemas.microsoft.com/office/powerpoint/2010/main" val="369695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12</a:t>
            </a:fld>
            <a:endParaRPr lang="en-US" dirty="0"/>
          </a:p>
        </p:txBody>
      </p:sp>
    </p:spTree>
    <p:extLst>
      <p:ext uri="{BB962C8B-B14F-4D97-AF65-F5344CB8AC3E}">
        <p14:creationId xmlns:p14="http://schemas.microsoft.com/office/powerpoint/2010/main" val="132976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14</a:t>
            </a:fld>
            <a:endParaRPr lang="en-US" dirty="0"/>
          </a:p>
        </p:txBody>
      </p:sp>
    </p:spTree>
    <p:extLst>
      <p:ext uri="{BB962C8B-B14F-4D97-AF65-F5344CB8AC3E}">
        <p14:creationId xmlns:p14="http://schemas.microsoft.com/office/powerpoint/2010/main" val="152688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u="sng" dirty="0"/>
          </a:p>
        </p:txBody>
      </p:sp>
      <p:sp>
        <p:nvSpPr>
          <p:cNvPr id="4" name="Slide Number Placeholder 3"/>
          <p:cNvSpPr>
            <a:spLocks noGrp="1"/>
          </p:cNvSpPr>
          <p:nvPr>
            <p:ph type="sldNum" sz="quarter" idx="5"/>
          </p:nvPr>
        </p:nvSpPr>
        <p:spPr/>
        <p:txBody>
          <a:bodyPr/>
          <a:lstStyle/>
          <a:p>
            <a:fld id="{D765E666-0780-B84F-93A5-9513831C5190}" type="slidenum">
              <a:rPr lang="en-US" smtClean="0"/>
              <a:t>17</a:t>
            </a:fld>
            <a:endParaRPr lang="en-US" dirty="0"/>
          </a:p>
        </p:txBody>
      </p:sp>
    </p:spTree>
    <p:extLst>
      <p:ext uri="{BB962C8B-B14F-4D97-AF65-F5344CB8AC3E}">
        <p14:creationId xmlns:p14="http://schemas.microsoft.com/office/powerpoint/2010/main" val="370611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ACRONYMS</a:t>
            </a:r>
            <a:r>
              <a:rPr lang="en-US" u="none" dirty="0"/>
              <a:t>:</a:t>
            </a:r>
          </a:p>
          <a:p>
            <a:pPr marL="0" indent="0">
              <a:buNone/>
            </a:pPr>
            <a:endParaRPr lang="en-US" u="none" dirty="0"/>
          </a:p>
          <a:p>
            <a:pPr marL="0" indent="0">
              <a:buNone/>
            </a:pPr>
            <a:r>
              <a:rPr lang="en-US" u="none" dirty="0"/>
              <a:t>FCCE	Flood Control and Coast Emergencies</a:t>
            </a:r>
          </a:p>
          <a:p>
            <a:pPr marL="0" indent="0">
              <a:buNone/>
            </a:pPr>
            <a:r>
              <a:rPr lang="en-US" u="none" dirty="0"/>
              <a:t>FUSRAP	Formerly Utilized Sites Remedial Action Program</a:t>
            </a:r>
          </a:p>
        </p:txBody>
      </p:sp>
      <p:sp>
        <p:nvSpPr>
          <p:cNvPr id="4" name="Slide Number Placeholder 3"/>
          <p:cNvSpPr>
            <a:spLocks noGrp="1"/>
          </p:cNvSpPr>
          <p:nvPr>
            <p:ph type="sldNum" sz="quarter" idx="5"/>
          </p:nvPr>
        </p:nvSpPr>
        <p:spPr/>
        <p:txBody>
          <a:bodyPr/>
          <a:lstStyle/>
          <a:p>
            <a:fld id="{D765E666-0780-B84F-93A5-9513831C5190}" type="slidenum">
              <a:rPr lang="en-US" smtClean="0"/>
              <a:t>18</a:t>
            </a:fld>
            <a:endParaRPr lang="en-US" dirty="0"/>
          </a:p>
        </p:txBody>
      </p:sp>
    </p:spTree>
    <p:extLst>
      <p:ext uri="{BB962C8B-B14F-4D97-AF65-F5344CB8AC3E}">
        <p14:creationId xmlns:p14="http://schemas.microsoft.com/office/powerpoint/2010/main" val="1100453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Description for the </a:t>
            </a:r>
            <a:r>
              <a:rPr lang="en-US" i="1" u="none" dirty="0"/>
              <a:t>Construct CLC for Department of VA</a:t>
            </a:r>
            <a:r>
              <a:rPr lang="en-US" i="0" u="none" dirty="0"/>
              <a:t> is … </a:t>
            </a:r>
            <a:r>
              <a:rPr lang="en-US" b="0" i="0" dirty="0">
                <a:solidFill>
                  <a:srgbClr val="000000"/>
                </a:solidFill>
                <a:effectLst/>
                <a:latin typeface="Calibri" panose="020F0502020204030204" pitchFamily="34" charset="0"/>
              </a:rPr>
              <a:t>Construct a new 173,000 GSF, 96-bed CLC to consolidate existing functions housed in several buildings, each over 60 years old at Perry Point VA Medical Center.  Construction of the new CLC would meet the latest programmatic requirements and would be designated to VA's current CLC standards to include resident houses with private rooms and baths, as well as medical and community amenities and parking.</a:t>
            </a:r>
            <a:endParaRPr lang="en-US" u="sng" dirty="0"/>
          </a:p>
        </p:txBody>
      </p:sp>
      <p:sp>
        <p:nvSpPr>
          <p:cNvPr id="4" name="Slide Number Placeholder 3"/>
          <p:cNvSpPr>
            <a:spLocks noGrp="1"/>
          </p:cNvSpPr>
          <p:nvPr>
            <p:ph type="sldNum" sz="quarter" idx="5"/>
          </p:nvPr>
        </p:nvSpPr>
        <p:spPr/>
        <p:txBody>
          <a:bodyPr/>
          <a:lstStyle/>
          <a:p>
            <a:fld id="{D765E666-0780-B84F-93A5-9513831C5190}" type="slidenum">
              <a:rPr lang="en-US" smtClean="0"/>
              <a:t>19</a:t>
            </a:fld>
            <a:endParaRPr lang="en-US" dirty="0"/>
          </a:p>
        </p:txBody>
      </p:sp>
    </p:spTree>
    <p:extLst>
      <p:ext uri="{BB962C8B-B14F-4D97-AF65-F5344CB8AC3E}">
        <p14:creationId xmlns:p14="http://schemas.microsoft.com/office/powerpoint/2010/main" val="924005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ACRONYMS</a:t>
            </a:r>
            <a:r>
              <a:rPr lang="en-US" u="none" dirty="0"/>
              <a:t>:</a:t>
            </a:r>
          </a:p>
          <a:p>
            <a:pPr marL="0" indent="0">
              <a:buNone/>
            </a:pPr>
            <a:endParaRPr lang="en-US" u="none" dirty="0"/>
          </a:p>
          <a:p>
            <a:pPr marL="0" indent="0">
              <a:buNone/>
            </a:pPr>
            <a:r>
              <a:rPr lang="en-US" u="none" dirty="0"/>
              <a:t>BRAC	Base Realignment and Closure</a:t>
            </a:r>
          </a:p>
          <a:p>
            <a:pPr marL="0" indent="0">
              <a:buNone/>
            </a:pPr>
            <a:r>
              <a:rPr lang="en-US" u="none" dirty="0"/>
              <a:t>DNPP	Deactivated Nuclear Power Plant Program</a:t>
            </a:r>
          </a:p>
          <a:p>
            <a:pPr marL="0" indent="0">
              <a:buNone/>
            </a:pPr>
            <a:r>
              <a:rPr lang="en-US" u="none" dirty="0"/>
              <a:t>EPA	Environmental Protection Agency</a:t>
            </a:r>
          </a:p>
          <a:p>
            <a:pPr marL="0" indent="0">
              <a:buNone/>
            </a:pPr>
            <a:r>
              <a:rPr lang="en-US" u="none" dirty="0"/>
              <a:t>EQ	Environmental Quality</a:t>
            </a:r>
          </a:p>
          <a:p>
            <a:pPr marL="0" indent="0">
              <a:buNone/>
            </a:pPr>
            <a:r>
              <a:rPr lang="en-US" u="none" dirty="0"/>
              <a:t>FUDS	Formerly Used Defense Sites</a:t>
            </a:r>
          </a:p>
          <a:p>
            <a:pPr marL="0" indent="0">
              <a:buNone/>
            </a:pPr>
            <a:r>
              <a:rPr lang="en-US" u="none" dirty="0"/>
              <a:t>FUSRAP	Formerly Utilized Sites Remedial Action Program</a:t>
            </a:r>
          </a:p>
          <a:p>
            <a:pPr marL="0" indent="0">
              <a:buNone/>
            </a:pPr>
            <a:r>
              <a:rPr lang="en-US" u="none" dirty="0"/>
              <a:t>IIS	Interagency and International Support</a:t>
            </a:r>
          </a:p>
          <a:p>
            <a:pPr marL="0" indent="0">
              <a:buNone/>
            </a:pPr>
            <a:r>
              <a:rPr lang="en-US" u="none" dirty="0"/>
              <a:t>IRP	Installation Restoration Program</a:t>
            </a:r>
          </a:p>
          <a:p>
            <a:pPr marL="0" indent="0">
              <a:buNone/>
            </a:pPr>
            <a:r>
              <a:rPr lang="en-US" u="none" dirty="0"/>
              <a:t>MMRP	Military Munitions Response Program</a:t>
            </a:r>
          </a:p>
          <a:p>
            <a:pPr marL="0" indent="0">
              <a:buNone/>
            </a:pPr>
            <a:r>
              <a:rPr lang="en-US" u="none" dirty="0"/>
              <a:t>ORAP	Operational Range Assessment Program</a:t>
            </a:r>
          </a:p>
        </p:txBody>
      </p:sp>
      <p:sp>
        <p:nvSpPr>
          <p:cNvPr id="4" name="Slide Number Placeholder 3"/>
          <p:cNvSpPr>
            <a:spLocks noGrp="1"/>
          </p:cNvSpPr>
          <p:nvPr>
            <p:ph type="sldNum" sz="quarter" idx="5"/>
          </p:nvPr>
        </p:nvSpPr>
        <p:spPr/>
        <p:txBody>
          <a:bodyPr/>
          <a:lstStyle/>
          <a:p>
            <a:fld id="{D765E666-0780-B84F-93A5-9513831C5190}" type="slidenum">
              <a:rPr lang="en-US" smtClean="0"/>
              <a:t>20</a:t>
            </a:fld>
            <a:endParaRPr lang="en-US" dirty="0"/>
          </a:p>
        </p:txBody>
      </p:sp>
    </p:spTree>
    <p:extLst>
      <p:ext uri="{BB962C8B-B14F-4D97-AF65-F5344CB8AC3E}">
        <p14:creationId xmlns:p14="http://schemas.microsoft.com/office/powerpoint/2010/main" val="1428883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22</a:t>
            </a:fld>
            <a:endParaRPr lang="en-US" dirty="0"/>
          </a:p>
        </p:txBody>
      </p:sp>
    </p:spTree>
    <p:extLst>
      <p:ext uri="{BB962C8B-B14F-4D97-AF65-F5344CB8AC3E}">
        <p14:creationId xmlns:p14="http://schemas.microsoft.com/office/powerpoint/2010/main" val="322898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24</a:t>
            </a:fld>
            <a:endParaRPr lang="en-US" dirty="0"/>
          </a:p>
        </p:txBody>
      </p:sp>
    </p:spTree>
    <p:extLst>
      <p:ext uri="{BB962C8B-B14F-4D97-AF65-F5344CB8AC3E}">
        <p14:creationId xmlns:p14="http://schemas.microsoft.com/office/powerpoint/2010/main" val="3459809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437D4E-BF42-4962-9DED-DA3D1178A418}" type="slidenum">
              <a:rPr lang="en-US" smtClean="0">
                <a:solidFill>
                  <a:prstClr val="black"/>
                </a:solidFill>
              </a:rPr>
              <a:pPr/>
              <a:t>25</a:t>
            </a:fld>
            <a:endParaRPr lang="en-US" dirty="0">
              <a:solidFill>
                <a:prstClr val="black"/>
              </a:solidFill>
            </a:endParaRPr>
          </a:p>
        </p:txBody>
      </p:sp>
      <p:sp>
        <p:nvSpPr>
          <p:cNvPr id="14339" name="Rectangle 5"/>
          <p:cNvSpPr txBox="1">
            <a:spLocks noGrp="1" noChangeArrowheads="1"/>
          </p:cNvSpPr>
          <p:nvPr/>
        </p:nvSpPr>
        <p:spPr bwMode="auto">
          <a:xfrm>
            <a:off x="5561586" y="7065265"/>
            <a:ext cx="4252976" cy="370565"/>
          </a:xfrm>
          <a:prstGeom prst="rect">
            <a:avLst/>
          </a:prstGeom>
          <a:noFill/>
          <a:ln w="9525">
            <a:noFill/>
            <a:miter lim="800000"/>
            <a:headEnd/>
            <a:tailEnd/>
          </a:ln>
        </p:spPr>
        <p:txBody>
          <a:bodyPr lIns="20253" tIns="0" rIns="20253" bIns="0" anchor="b"/>
          <a:lstStyle/>
          <a:p>
            <a:pPr algn="r" defTabSz="969231"/>
            <a:fld id="{1769B02A-AC16-4C98-939B-1708A631C691}" type="slidenum">
              <a:rPr lang="en-US" sz="1100" i="1">
                <a:solidFill>
                  <a:prstClr val="black"/>
                </a:solidFill>
                <a:latin typeface="Times New Roman" pitchFamily="18" charset="0"/>
              </a:rPr>
              <a:pPr algn="r" defTabSz="969231"/>
              <a:t>25</a:t>
            </a:fld>
            <a:endParaRPr lang="en-US" sz="1100" i="1" dirty="0">
              <a:solidFill>
                <a:prstClr val="black"/>
              </a:solidFill>
              <a:latin typeface="Times New Roman" pitchFamily="18" charset="0"/>
            </a:endParaRPr>
          </a:p>
        </p:txBody>
      </p:sp>
      <p:sp>
        <p:nvSpPr>
          <p:cNvPr id="14340" name="Rectangle 2"/>
          <p:cNvSpPr>
            <a:spLocks noGrp="1" noRot="1" noChangeAspect="1" noChangeArrowheads="1" noTextEdit="1"/>
          </p:cNvSpPr>
          <p:nvPr>
            <p:ph type="sldImg"/>
          </p:nvPr>
        </p:nvSpPr>
        <p:spPr bwMode="auto">
          <a:xfrm>
            <a:off x="2443163" y="565150"/>
            <a:ext cx="4940300" cy="2778125"/>
          </a:xfrm>
          <a:noFill/>
          <a:ln>
            <a:solidFill>
              <a:srgbClr val="000000"/>
            </a:solidFill>
            <a:miter lim="800000"/>
            <a:headEnd/>
            <a:tailEnd/>
          </a:ln>
        </p:spPr>
      </p:sp>
      <p:sp>
        <p:nvSpPr>
          <p:cNvPr id="14341" name="Rectangle 3"/>
          <p:cNvSpPr>
            <a:spLocks noGrp="1" noChangeArrowheads="1"/>
          </p:cNvSpPr>
          <p:nvPr>
            <p:ph type="body" idx="1"/>
          </p:nvPr>
        </p:nvSpPr>
        <p:spPr bwMode="auto">
          <a:xfrm>
            <a:off x="1306340" y="3532636"/>
            <a:ext cx="7201888" cy="3345413"/>
          </a:xfrm>
          <a:noFill/>
        </p:spPr>
        <p:txBody>
          <a:bodyPr wrap="square" lIns="97901" tIns="48951" rIns="97901" bIns="48951" numCol="1" anchor="t" anchorCtr="0" compatLnSpc="1">
            <a:prstTxWarp prst="textNoShape">
              <a:avLst/>
            </a:prstTxWarp>
          </a:bodyPr>
          <a:lstStyle/>
          <a:p>
            <a:pPr marL="0" indent="0" defTabSz="967523">
              <a:spcBef>
                <a:spcPct val="0"/>
              </a:spcBef>
              <a:buNone/>
            </a:pPr>
            <a:endParaRPr lang="en-US" dirty="0"/>
          </a:p>
        </p:txBody>
      </p:sp>
    </p:spTree>
    <p:extLst>
      <p:ext uri="{BB962C8B-B14F-4D97-AF65-F5344CB8AC3E}">
        <p14:creationId xmlns:p14="http://schemas.microsoft.com/office/powerpoint/2010/main" val="350773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3</a:t>
            </a:fld>
            <a:endParaRPr lang="en-US" dirty="0"/>
          </a:p>
        </p:txBody>
      </p:sp>
    </p:spTree>
    <p:extLst>
      <p:ext uri="{BB962C8B-B14F-4D97-AF65-F5344CB8AC3E}">
        <p14:creationId xmlns:p14="http://schemas.microsoft.com/office/powerpoint/2010/main" val="1704129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a:p>
            <a:pPr marL="0" indent="0">
              <a:buNone/>
            </a:pPr>
            <a:endParaRPr lang="en-US" u="sng" dirty="0"/>
          </a:p>
          <a:p>
            <a:pPr marL="0" indent="0">
              <a:buNone/>
            </a:pPr>
            <a:r>
              <a:rPr lang="en-US" u="sng" dirty="0"/>
              <a:t>ACRONYMS</a:t>
            </a:r>
            <a:r>
              <a:rPr lang="en-US" u="none" dirty="0"/>
              <a:t>:</a:t>
            </a:r>
          </a:p>
          <a:p>
            <a:pPr marL="0" indent="0">
              <a:buNone/>
            </a:pPr>
            <a:endParaRPr lang="en-US" u="none" dirty="0"/>
          </a:p>
          <a:p>
            <a:pPr marL="0" indent="0">
              <a:buNone/>
            </a:pPr>
            <a:r>
              <a:rPr lang="en-US" u="none" dirty="0"/>
              <a:t>DoD	Department of Defense</a:t>
            </a:r>
          </a:p>
          <a:p>
            <a:pPr marL="0" indent="0">
              <a:buNone/>
            </a:pPr>
            <a:r>
              <a:rPr lang="en-US" u="none" dirty="0"/>
              <a:t>FY	Fiscal Year</a:t>
            </a:r>
          </a:p>
          <a:p>
            <a:pPr marL="0" indent="0">
              <a:buNone/>
            </a:pPr>
            <a:r>
              <a:rPr lang="en-US" u="none" dirty="0"/>
              <a:t>HUBZone	Historically Underutilized Business Zone</a:t>
            </a:r>
          </a:p>
          <a:p>
            <a:pPr marL="0" indent="0">
              <a:buNone/>
            </a:pPr>
            <a:r>
              <a:rPr lang="en-US" u="none" dirty="0"/>
              <a:t>NAB	Baltimore District</a:t>
            </a:r>
          </a:p>
          <a:p>
            <a:pPr marL="0" indent="0">
              <a:buNone/>
            </a:pPr>
            <a:r>
              <a:rPr lang="en-US" u="none" dirty="0"/>
              <a:t>SB	Small Business</a:t>
            </a:r>
          </a:p>
          <a:p>
            <a:pPr marL="0" indent="0">
              <a:buNone/>
            </a:pPr>
            <a:r>
              <a:rPr lang="en-US" u="none" dirty="0"/>
              <a:t>SDB	Small Disadvantaged Business</a:t>
            </a:r>
          </a:p>
          <a:p>
            <a:pPr marL="0" indent="0">
              <a:buNone/>
            </a:pPr>
            <a:r>
              <a:rPr lang="en-US" u="none" dirty="0"/>
              <a:t>SDVOSB	Service-disabled Veteran-owned Small Business</a:t>
            </a:r>
          </a:p>
          <a:p>
            <a:pPr marL="0" indent="0">
              <a:buNone/>
            </a:pPr>
            <a:r>
              <a:rPr lang="en-US" u="none" dirty="0"/>
              <a:t>WOSB	Women-owned Small Business</a:t>
            </a:r>
          </a:p>
        </p:txBody>
      </p:sp>
      <p:sp>
        <p:nvSpPr>
          <p:cNvPr id="4" name="Slide Number Placeholder 3"/>
          <p:cNvSpPr>
            <a:spLocks noGrp="1"/>
          </p:cNvSpPr>
          <p:nvPr>
            <p:ph type="sldNum" sz="quarter" idx="5"/>
          </p:nvPr>
        </p:nvSpPr>
        <p:spPr/>
        <p:txBody>
          <a:bodyPr/>
          <a:lstStyle/>
          <a:p>
            <a:fld id="{D765E666-0780-B84F-93A5-9513831C5190}" type="slidenum">
              <a:rPr lang="en-US" smtClean="0"/>
              <a:t>26</a:t>
            </a:fld>
            <a:endParaRPr lang="en-US" dirty="0"/>
          </a:p>
        </p:txBody>
      </p:sp>
    </p:spTree>
    <p:extLst>
      <p:ext uri="{BB962C8B-B14F-4D97-AF65-F5344CB8AC3E}">
        <p14:creationId xmlns:p14="http://schemas.microsoft.com/office/powerpoint/2010/main" val="1362745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27</a:t>
            </a:fld>
            <a:endParaRPr lang="en-US" dirty="0"/>
          </a:p>
        </p:txBody>
      </p:sp>
    </p:spTree>
    <p:extLst>
      <p:ext uri="{BB962C8B-B14F-4D97-AF65-F5344CB8AC3E}">
        <p14:creationId xmlns:p14="http://schemas.microsoft.com/office/powerpoint/2010/main" val="81979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28</a:t>
            </a:fld>
            <a:endParaRPr lang="en-US" dirty="0"/>
          </a:p>
        </p:txBody>
      </p:sp>
    </p:spTree>
    <p:extLst>
      <p:ext uri="{BB962C8B-B14F-4D97-AF65-F5344CB8AC3E}">
        <p14:creationId xmlns:p14="http://schemas.microsoft.com/office/powerpoint/2010/main" val="3779790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29</a:t>
            </a:fld>
            <a:endParaRPr lang="en-US" altLang="en-US" dirty="0"/>
          </a:p>
        </p:txBody>
      </p:sp>
    </p:spTree>
    <p:extLst>
      <p:ext uri="{BB962C8B-B14F-4D97-AF65-F5344CB8AC3E}">
        <p14:creationId xmlns:p14="http://schemas.microsoft.com/office/powerpoint/2010/main" val="2634065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30</a:t>
            </a:fld>
            <a:endParaRPr lang="en-US" dirty="0"/>
          </a:p>
        </p:txBody>
      </p:sp>
    </p:spTree>
    <p:extLst>
      <p:ext uri="{BB962C8B-B14F-4D97-AF65-F5344CB8AC3E}">
        <p14:creationId xmlns:p14="http://schemas.microsoft.com/office/powerpoint/2010/main" val="650494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NOTES:</a:t>
            </a:r>
          </a:p>
          <a:p>
            <a:pPr marL="0" indent="0">
              <a:buNone/>
            </a:pPr>
            <a:endParaRPr lang="en-US" dirty="0"/>
          </a:p>
          <a:p>
            <a:pPr marL="0" indent="0">
              <a:buNone/>
            </a:pPr>
            <a:r>
              <a:rPr lang="en-US" dirty="0"/>
              <a:t>Standalone “C” contracts encompass Invitation for Bids (IFBs), Best-Value (i.e., Lowest-Price Technically Acceptable [LPTA] and Tradeoff), and other negotiated acquisitions.</a:t>
            </a:r>
          </a:p>
        </p:txBody>
      </p:sp>
      <p:sp>
        <p:nvSpPr>
          <p:cNvPr id="4" name="Slide Number Placeholder 3"/>
          <p:cNvSpPr>
            <a:spLocks noGrp="1"/>
          </p:cNvSpPr>
          <p:nvPr>
            <p:ph type="sldNum" sz="quarter" idx="5"/>
          </p:nvPr>
        </p:nvSpPr>
        <p:spPr/>
        <p:txBody>
          <a:bodyPr/>
          <a:lstStyle/>
          <a:p>
            <a:fld id="{D765E666-0780-B84F-93A5-9513831C5190}" type="slidenum">
              <a:rPr lang="en-US" smtClean="0"/>
              <a:t>32</a:t>
            </a:fld>
            <a:endParaRPr lang="en-US" dirty="0"/>
          </a:p>
        </p:txBody>
      </p:sp>
    </p:spTree>
    <p:extLst>
      <p:ext uri="{BB962C8B-B14F-4D97-AF65-F5344CB8AC3E}">
        <p14:creationId xmlns:p14="http://schemas.microsoft.com/office/powerpoint/2010/main" val="4135474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Engaging the small business professional is the easiest way to gain access to a new District / Center.  Before reaching out, ensure your firm’s capabilities and experience align with what the District / Center procures.  You can determine that by reviewing historical acquisitions information in SAM, USAspending, or similar and by reviewing their FCO.  If you feel like you’re a match, email the small business professional and provide a one- to two-page capability statement.  If you want to schedule a capability presentation, be vocal about it.  Also, it is helpful if you know which geographical areas, installations, acquisitions, and/or types of work you are interested in.  This will help the small business professional narrow down who should attend the presentation on the Government’s end.</a:t>
            </a:r>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33</a:t>
            </a:fld>
            <a:endParaRPr lang="en-US" dirty="0"/>
          </a:p>
        </p:txBody>
      </p:sp>
    </p:spTree>
    <p:extLst>
      <p:ext uri="{BB962C8B-B14F-4D97-AF65-F5344CB8AC3E}">
        <p14:creationId xmlns:p14="http://schemas.microsoft.com/office/powerpoint/2010/main" val="374911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36</a:t>
            </a:fld>
            <a:endParaRPr lang="en-US" dirty="0"/>
          </a:p>
        </p:txBody>
      </p:sp>
    </p:spTree>
    <p:extLst>
      <p:ext uri="{BB962C8B-B14F-4D97-AF65-F5344CB8AC3E}">
        <p14:creationId xmlns:p14="http://schemas.microsoft.com/office/powerpoint/2010/main" val="830119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38</a:t>
            </a:fld>
            <a:endParaRPr lang="en-US" dirty="0"/>
          </a:p>
        </p:txBody>
      </p:sp>
    </p:spTree>
    <p:extLst>
      <p:ext uri="{BB962C8B-B14F-4D97-AF65-F5344CB8AC3E}">
        <p14:creationId xmlns:p14="http://schemas.microsoft.com/office/powerpoint/2010/main" val="279084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dirty="0"/>
          </a:p>
        </p:txBody>
      </p:sp>
      <p:sp>
        <p:nvSpPr>
          <p:cNvPr id="4" name="Slide Number Placeholder 3"/>
          <p:cNvSpPr>
            <a:spLocks noGrp="1"/>
          </p:cNvSpPr>
          <p:nvPr>
            <p:ph type="sldNum" sz="quarter" idx="5"/>
          </p:nvPr>
        </p:nvSpPr>
        <p:spPr/>
        <p:txBody>
          <a:bodyPr/>
          <a:lstStyle/>
          <a:p>
            <a:fld id="{D765E666-0780-B84F-93A5-9513831C5190}" type="slidenum">
              <a:rPr lang="en-US" smtClean="0"/>
              <a:t>39</a:t>
            </a:fld>
            <a:endParaRPr lang="en-US" dirty="0"/>
          </a:p>
        </p:txBody>
      </p:sp>
    </p:spTree>
    <p:extLst>
      <p:ext uri="{BB962C8B-B14F-4D97-AF65-F5344CB8AC3E}">
        <p14:creationId xmlns:p14="http://schemas.microsoft.com/office/powerpoint/2010/main" val="161372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4</a:t>
            </a:fld>
            <a:endParaRPr lang="en-US" dirty="0"/>
          </a:p>
        </p:txBody>
      </p:sp>
    </p:spTree>
    <p:extLst>
      <p:ext uri="{BB962C8B-B14F-4D97-AF65-F5344CB8AC3E}">
        <p14:creationId xmlns:p14="http://schemas.microsoft.com/office/powerpoint/2010/main" val="1704129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dirty="0"/>
          </a:p>
        </p:txBody>
      </p:sp>
      <p:sp>
        <p:nvSpPr>
          <p:cNvPr id="4" name="Slide Number Placeholder 3"/>
          <p:cNvSpPr>
            <a:spLocks noGrp="1"/>
          </p:cNvSpPr>
          <p:nvPr>
            <p:ph type="sldNum" sz="quarter" idx="5"/>
          </p:nvPr>
        </p:nvSpPr>
        <p:spPr/>
        <p:txBody>
          <a:bodyPr/>
          <a:lstStyle/>
          <a:p>
            <a:fld id="{D765E666-0780-B84F-93A5-9513831C5190}" type="slidenum">
              <a:rPr lang="en-US" smtClean="0"/>
              <a:t>40</a:t>
            </a:fld>
            <a:endParaRPr lang="en-US" dirty="0"/>
          </a:p>
        </p:txBody>
      </p:sp>
    </p:spTree>
    <p:extLst>
      <p:ext uri="{BB962C8B-B14F-4D97-AF65-F5344CB8AC3E}">
        <p14:creationId xmlns:p14="http://schemas.microsoft.com/office/powerpoint/2010/main" val="2728851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42</a:t>
            </a:fld>
            <a:endParaRPr lang="en-US" dirty="0"/>
          </a:p>
        </p:txBody>
      </p:sp>
    </p:spTree>
    <p:extLst>
      <p:ext uri="{BB962C8B-B14F-4D97-AF65-F5344CB8AC3E}">
        <p14:creationId xmlns:p14="http://schemas.microsoft.com/office/powerpoint/2010/main" val="1775958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43</a:t>
            </a:fld>
            <a:endParaRPr lang="en-US" altLang="en-US" dirty="0"/>
          </a:p>
        </p:txBody>
      </p:sp>
    </p:spTree>
    <p:extLst>
      <p:ext uri="{BB962C8B-B14F-4D97-AF65-F5344CB8AC3E}">
        <p14:creationId xmlns:p14="http://schemas.microsoft.com/office/powerpoint/2010/main" val="35538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683B6F6-79E9-4198-9A0E-E793441178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7F15B0-82EC-4DE4-9491-DE79BF70A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C9B59077-A514-4E88-A664-5A754EBE5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FD097B26-489A-4088-8F56-B25ADE60B0F2}" type="slidenum">
              <a:rPr lang="en-US" altLang="en-US"/>
              <a:pPr/>
              <a:t>44</a:t>
            </a:fld>
            <a:endParaRPr lang="en-US" altLang="en-US" dirty="0"/>
          </a:p>
        </p:txBody>
      </p:sp>
    </p:spTree>
    <p:extLst>
      <p:ext uri="{BB962C8B-B14F-4D97-AF65-F5344CB8AC3E}">
        <p14:creationId xmlns:p14="http://schemas.microsoft.com/office/powerpoint/2010/main" val="2543170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NOTES:</a:t>
            </a:r>
          </a:p>
          <a:p>
            <a:pPr marL="0" indent="0">
              <a:buNone/>
            </a:pPr>
            <a:endParaRPr lang="en-US" dirty="0"/>
          </a:p>
          <a:p>
            <a:pPr marL="0" indent="0">
              <a:buNone/>
            </a:pPr>
            <a:r>
              <a:rPr lang="en-US" dirty="0"/>
              <a:t>Links lead to the MILCON Requirements, Standardization, and Integration (MRSI) website.  Each link provides the center’s website, points of contact, relevant Engineering Regulation (ER) for specific centers, and a brief description of each center.</a:t>
            </a:r>
          </a:p>
          <a:p>
            <a:pPr marL="0" indent="0">
              <a:buNone/>
            </a:pPr>
            <a:endParaRPr lang="en-US" dirty="0"/>
          </a:p>
          <a:p>
            <a:pPr marL="0" indent="0">
              <a:buNone/>
            </a:pPr>
            <a:r>
              <a:rPr lang="en-US" u="sng" dirty="0"/>
              <a:t>Mandatory Center of Expertise (MCX)</a:t>
            </a:r>
            <a:r>
              <a:rPr lang="en-US" dirty="0"/>
              <a:t>:  A USACE organization that has been approved by HQUSACE as having a unique and exceptional technical </a:t>
            </a:r>
            <a:r>
              <a:rPr lang="en-US" b="0" i="0" dirty="0">
                <a:solidFill>
                  <a:srgbClr val="333333"/>
                </a:solidFill>
                <a:effectLst/>
                <a:latin typeface="-apple-system"/>
              </a:rPr>
              <a:t>capability in a highly specialized subject area that is critical to other USACE commands.  A CX receives its designation as an MCX when one or more services provided by the CX are mandatory as defined in the specific Engineering Regulation.  An MCX also must make a business case demonstrating its cost effectiveness, value, and responsiveness are necessary above that needed for a Technical Center of Expertise (TCX).  An MCX must provide reasoning and justification for an MCX rather than a TCX during the initial approval process.  Mandatory services to be rendered by an MCX are published in an ER specific to the MCX.  Project delivery teams (PDTs) must utilize the services of the applicable MCX as required in the specific ER.  These services may be reimbursable or centrally funded depending on the specific program</a:t>
            </a:r>
            <a:r>
              <a:rPr lang="en-US" dirty="0"/>
              <a:t> </a:t>
            </a:r>
          </a:p>
        </p:txBody>
      </p:sp>
      <p:sp>
        <p:nvSpPr>
          <p:cNvPr id="4" name="Slide Number Placeholder 3"/>
          <p:cNvSpPr>
            <a:spLocks noGrp="1"/>
          </p:cNvSpPr>
          <p:nvPr>
            <p:ph type="sldNum" sz="quarter" idx="5"/>
          </p:nvPr>
        </p:nvSpPr>
        <p:spPr/>
        <p:txBody>
          <a:bodyPr/>
          <a:lstStyle/>
          <a:p>
            <a:fld id="{D765E666-0780-B84F-93A5-9513831C5190}" type="slidenum">
              <a:rPr lang="en-US" smtClean="0"/>
              <a:t>45</a:t>
            </a:fld>
            <a:endParaRPr lang="en-US" dirty="0"/>
          </a:p>
        </p:txBody>
      </p:sp>
    </p:spTree>
    <p:extLst>
      <p:ext uri="{BB962C8B-B14F-4D97-AF65-F5344CB8AC3E}">
        <p14:creationId xmlns:p14="http://schemas.microsoft.com/office/powerpoint/2010/main" val="3157835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NOTES:</a:t>
            </a:r>
          </a:p>
          <a:p>
            <a:pPr marL="0" indent="0">
              <a:buNone/>
            </a:pPr>
            <a:endParaRPr lang="en-US" dirty="0"/>
          </a:p>
          <a:p>
            <a:pPr marL="0" indent="0">
              <a:buNone/>
            </a:pPr>
            <a:r>
              <a:rPr lang="en-US" dirty="0"/>
              <a:t>Links lead to the MILCON Requirements, Standardization, and Integration (MRSI) website.  Each link provides the center’s website, points of contact, and a brief description of each center.</a:t>
            </a:r>
          </a:p>
          <a:p>
            <a:pPr marL="0" indent="0">
              <a:buNone/>
            </a:pPr>
            <a:endParaRPr lang="en-US" dirty="0"/>
          </a:p>
          <a:p>
            <a:pPr marL="0" indent="0">
              <a:buNone/>
            </a:pPr>
            <a:r>
              <a:rPr lang="en-US" u="sng" dirty="0"/>
              <a:t>Technical Center of Expertise (MCX)</a:t>
            </a:r>
            <a:r>
              <a:rPr lang="en-US" dirty="0"/>
              <a:t>:  A </a:t>
            </a:r>
            <a:r>
              <a:rPr lang="en-US" b="0" i="0" dirty="0">
                <a:solidFill>
                  <a:srgbClr val="333333"/>
                </a:solidFill>
                <a:effectLst/>
                <a:latin typeface="-apple-system"/>
              </a:rPr>
              <a:t>USACE organization that has been approved by HQUSACE as having a unique or exceptional technical capability in a specialized subject area that is beneficial to other USACE commands.  The services to be rendered by a TCX are voluntary, advisory, and reimbursable.</a:t>
            </a:r>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46</a:t>
            </a:fld>
            <a:endParaRPr lang="en-US" dirty="0"/>
          </a:p>
        </p:txBody>
      </p:sp>
    </p:spTree>
    <p:extLst>
      <p:ext uri="{BB962C8B-B14F-4D97-AF65-F5344CB8AC3E}">
        <p14:creationId xmlns:p14="http://schemas.microsoft.com/office/powerpoint/2010/main" val="3980949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47</a:t>
            </a:fld>
            <a:endParaRPr lang="en-US" dirty="0"/>
          </a:p>
        </p:txBody>
      </p:sp>
    </p:spTree>
    <p:extLst>
      <p:ext uri="{BB962C8B-B14F-4D97-AF65-F5344CB8AC3E}">
        <p14:creationId xmlns:p14="http://schemas.microsoft.com/office/powerpoint/2010/main" val="924961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48</a:t>
            </a:fld>
            <a:endParaRPr lang="en-US" dirty="0"/>
          </a:p>
        </p:txBody>
      </p:sp>
    </p:spTree>
    <p:extLst>
      <p:ext uri="{BB962C8B-B14F-4D97-AF65-F5344CB8AC3E}">
        <p14:creationId xmlns:p14="http://schemas.microsoft.com/office/powerpoint/2010/main" val="2384120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49</a:t>
            </a:fld>
            <a:endParaRPr lang="en-US" dirty="0"/>
          </a:p>
        </p:txBody>
      </p:sp>
    </p:spTree>
    <p:extLst>
      <p:ext uri="{BB962C8B-B14F-4D97-AF65-F5344CB8AC3E}">
        <p14:creationId xmlns:p14="http://schemas.microsoft.com/office/powerpoint/2010/main" val="833203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500" dirty="0"/>
          </a:p>
        </p:txBody>
      </p:sp>
      <p:sp>
        <p:nvSpPr>
          <p:cNvPr id="4" name="Slide Number Placeholder 3"/>
          <p:cNvSpPr>
            <a:spLocks noGrp="1"/>
          </p:cNvSpPr>
          <p:nvPr>
            <p:ph type="sldNum" sz="quarter" idx="5"/>
          </p:nvPr>
        </p:nvSpPr>
        <p:spPr/>
        <p:txBody>
          <a:bodyPr/>
          <a:lstStyle/>
          <a:p>
            <a:fld id="{D765E666-0780-B84F-93A5-9513831C5190}" type="slidenum">
              <a:rPr lang="en-US" smtClean="0"/>
              <a:t>50</a:t>
            </a:fld>
            <a:endParaRPr lang="en-US" dirty="0"/>
          </a:p>
        </p:txBody>
      </p:sp>
    </p:spTree>
    <p:extLst>
      <p:ext uri="{BB962C8B-B14F-4D97-AF65-F5344CB8AC3E}">
        <p14:creationId xmlns:p14="http://schemas.microsoft.com/office/powerpoint/2010/main" val="399493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dirty="0"/>
              <a:t>NOTES</a:t>
            </a:r>
            <a:r>
              <a:rPr lang="en-US" dirty="0"/>
              <a:t>:</a:t>
            </a:r>
          </a:p>
          <a:p>
            <a:pPr marL="0" indent="0">
              <a:buNone/>
            </a:pPr>
            <a:endParaRPr lang="en-US" dirty="0"/>
          </a:p>
          <a:p>
            <a:pPr marL="0" indent="0">
              <a:buNone/>
            </a:pPr>
            <a:r>
              <a:rPr lang="en-US" dirty="0"/>
              <a:t>The three Mission pillars are Military Construction (MILCON), Interagency and International Support (IIS), and Civil Works.  We also have Contingency Operations, like working with the Federal Emergency Management Agency (FEMA) on disaster relief missions, geospatial, and research and development (R&amp;D).</a:t>
            </a:r>
          </a:p>
          <a:p>
            <a:endParaRPr lang="en-US" dirty="0"/>
          </a:p>
          <a:p>
            <a:pPr marL="0" indent="0">
              <a:buNone/>
            </a:pPr>
            <a:r>
              <a:rPr lang="en-US" b="1" u="sng" dirty="0"/>
              <a:t>MILCON</a:t>
            </a:r>
            <a:r>
              <a:rPr lang="en-US" b="0" dirty="0"/>
              <a:t>:</a:t>
            </a:r>
            <a:r>
              <a:rPr lang="en-US" dirty="0"/>
              <a:t>  Engineering and construction on military bases around the globe for Army, Air Force, National Guard, etcetera.  USACE is the authorized construction agent for the Army.  Naval Facilities Engineering Command (NAVFAC) is for the Navy and Marine Corps.  In general, USACE or NAVFAC is for the Air Force.</a:t>
            </a:r>
          </a:p>
          <a:p>
            <a:pPr marL="0" indent="0">
              <a:buNone/>
            </a:pPr>
            <a:endParaRPr lang="en-US" dirty="0"/>
          </a:p>
          <a:p>
            <a:pPr marL="0" indent="0">
              <a:buNone/>
            </a:pPr>
            <a:r>
              <a:rPr lang="en-US" b="1" u="sng" dirty="0"/>
              <a:t>IIS</a:t>
            </a:r>
            <a:r>
              <a:rPr lang="en-US" b="0" dirty="0"/>
              <a:t>:</a:t>
            </a:r>
            <a:r>
              <a:rPr lang="en-US" b="1" dirty="0"/>
              <a:t>  </a:t>
            </a:r>
            <a:r>
              <a:rPr lang="en-US" dirty="0"/>
              <a:t>Working with other non-Department of Defense (DoD) agencies on engineering and construction projects (e.g., U.S. Customs and Border Protection [CBP], Department of Veterans Affairs [VA], National Park Service [NPS], U.S. Forest Service (USFS), etcetera).</a:t>
            </a:r>
          </a:p>
          <a:p>
            <a:pPr marL="0" indent="0">
              <a:buNone/>
            </a:pPr>
            <a:endParaRPr lang="en-US" dirty="0"/>
          </a:p>
          <a:p>
            <a:pPr marL="0" indent="0">
              <a:buNone/>
            </a:pPr>
            <a:r>
              <a:rPr lang="en-US" b="1" u="sng" dirty="0"/>
              <a:t>Civil Works</a:t>
            </a:r>
            <a:r>
              <a:rPr lang="en-US" b="0" dirty="0"/>
              <a:t>:</a:t>
            </a:r>
            <a:r>
              <a:rPr lang="en-US" b="1" dirty="0"/>
              <a:t>  </a:t>
            </a:r>
            <a:r>
              <a:rPr lang="en-US" b="0" dirty="0"/>
              <a:t>Think water resources and environmental protection, navigation, flood control, etcetera. </a:t>
            </a:r>
          </a:p>
          <a:p>
            <a:endParaRPr lang="en-US" b="1" dirty="0"/>
          </a:p>
          <a:p>
            <a:pPr marL="0" indent="0">
              <a:buNone/>
            </a:pPr>
            <a:r>
              <a:rPr lang="en-US" b="0" dirty="0"/>
              <a:t>On the next slide, we will discuss how we are staffed and positioned.</a:t>
            </a:r>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5</a:t>
            </a:fld>
            <a:endParaRPr lang="en-US" dirty="0"/>
          </a:p>
        </p:txBody>
      </p:sp>
    </p:spTree>
    <p:extLst>
      <p:ext uri="{BB962C8B-B14F-4D97-AF65-F5344CB8AC3E}">
        <p14:creationId xmlns:p14="http://schemas.microsoft.com/office/powerpoint/2010/main" val="4982361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ACRONYMS</a:t>
            </a:r>
            <a:r>
              <a:rPr lang="en-US" u="none" dirty="0"/>
              <a:t>:</a:t>
            </a:r>
          </a:p>
          <a:p>
            <a:pPr marL="0" indent="0">
              <a:buNone/>
            </a:pPr>
            <a:endParaRPr lang="en-US" u="none" dirty="0"/>
          </a:p>
          <a:p>
            <a:pPr marL="0" indent="0">
              <a:buNone/>
            </a:pPr>
            <a:r>
              <a:rPr lang="en-US" u="none" dirty="0"/>
              <a:t>DoD	Department of Defense</a:t>
            </a:r>
          </a:p>
          <a:p>
            <a:pPr marL="0" indent="0">
              <a:buNone/>
            </a:pPr>
            <a:r>
              <a:rPr lang="en-US" u="none" dirty="0"/>
              <a:t>FY	Fiscal Year</a:t>
            </a:r>
          </a:p>
          <a:p>
            <a:pPr marL="0" indent="0">
              <a:buNone/>
            </a:pPr>
            <a:r>
              <a:rPr lang="en-US" u="none" dirty="0"/>
              <a:t>HUBZone	Historically Underutilized Business Zone</a:t>
            </a:r>
          </a:p>
          <a:p>
            <a:pPr marL="0" indent="0">
              <a:buNone/>
            </a:pPr>
            <a:r>
              <a:rPr lang="en-US" u="none" dirty="0"/>
              <a:t>NAB	Baltimore District</a:t>
            </a:r>
          </a:p>
          <a:p>
            <a:pPr marL="0" indent="0">
              <a:buNone/>
            </a:pPr>
            <a:r>
              <a:rPr lang="en-US" u="none" dirty="0"/>
              <a:t>SB	Small Business</a:t>
            </a:r>
          </a:p>
          <a:p>
            <a:pPr marL="0" indent="0">
              <a:buNone/>
            </a:pPr>
            <a:r>
              <a:rPr lang="en-US" u="none" dirty="0"/>
              <a:t>SDB	Small Disadvantaged Business</a:t>
            </a:r>
          </a:p>
          <a:p>
            <a:pPr marL="0" indent="0">
              <a:buNone/>
            </a:pPr>
            <a:r>
              <a:rPr lang="en-US" u="none" dirty="0"/>
              <a:t>SDVOSB	Service-disabled Veteran-owned Small Business</a:t>
            </a:r>
          </a:p>
          <a:p>
            <a:pPr marL="0" indent="0">
              <a:buNone/>
            </a:pPr>
            <a:r>
              <a:rPr lang="en-US" u="none" dirty="0"/>
              <a:t>WOSB	Women-owned Small Business</a:t>
            </a:r>
          </a:p>
        </p:txBody>
      </p:sp>
      <p:sp>
        <p:nvSpPr>
          <p:cNvPr id="4" name="Slide Number Placeholder 3"/>
          <p:cNvSpPr>
            <a:spLocks noGrp="1"/>
          </p:cNvSpPr>
          <p:nvPr>
            <p:ph type="sldNum" sz="quarter" idx="5"/>
          </p:nvPr>
        </p:nvSpPr>
        <p:spPr/>
        <p:txBody>
          <a:bodyPr/>
          <a:lstStyle/>
          <a:p>
            <a:fld id="{D765E666-0780-B84F-93A5-9513831C5190}" type="slidenum">
              <a:rPr lang="en-US" smtClean="0"/>
              <a:t>51</a:t>
            </a:fld>
            <a:endParaRPr lang="en-US" dirty="0"/>
          </a:p>
        </p:txBody>
      </p:sp>
    </p:spTree>
    <p:extLst>
      <p:ext uri="{BB962C8B-B14F-4D97-AF65-F5344CB8AC3E}">
        <p14:creationId xmlns:p14="http://schemas.microsoft.com/office/powerpoint/2010/main" val="172323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u="none" dirty="0"/>
          </a:p>
        </p:txBody>
      </p:sp>
      <p:sp>
        <p:nvSpPr>
          <p:cNvPr id="4" name="Slide Number Placeholder 3"/>
          <p:cNvSpPr>
            <a:spLocks noGrp="1"/>
          </p:cNvSpPr>
          <p:nvPr>
            <p:ph type="sldNum" sz="quarter" idx="5"/>
          </p:nvPr>
        </p:nvSpPr>
        <p:spPr/>
        <p:txBody>
          <a:bodyPr/>
          <a:lstStyle/>
          <a:p>
            <a:fld id="{D765E666-0780-B84F-93A5-9513831C5190}" type="slidenum">
              <a:rPr lang="en-US" smtClean="0"/>
              <a:t>52</a:t>
            </a:fld>
            <a:endParaRPr lang="en-US" dirty="0"/>
          </a:p>
        </p:txBody>
      </p:sp>
    </p:spTree>
    <p:extLst>
      <p:ext uri="{BB962C8B-B14F-4D97-AF65-F5344CB8AC3E}">
        <p14:creationId xmlns:p14="http://schemas.microsoft.com/office/powerpoint/2010/main" val="2050650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53</a:t>
            </a:fld>
            <a:endParaRPr lang="en-US" dirty="0"/>
          </a:p>
        </p:txBody>
      </p:sp>
    </p:spTree>
    <p:extLst>
      <p:ext uri="{BB962C8B-B14F-4D97-AF65-F5344CB8AC3E}">
        <p14:creationId xmlns:p14="http://schemas.microsoft.com/office/powerpoint/2010/main" val="629139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54</a:t>
            </a:fld>
            <a:endParaRPr lang="en-US" dirty="0"/>
          </a:p>
        </p:txBody>
      </p:sp>
    </p:spTree>
    <p:extLst>
      <p:ext uri="{BB962C8B-B14F-4D97-AF65-F5344CB8AC3E}">
        <p14:creationId xmlns:p14="http://schemas.microsoft.com/office/powerpoint/2010/main" val="27254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55</a:t>
            </a:fld>
            <a:endParaRPr lang="en-US" dirty="0"/>
          </a:p>
        </p:txBody>
      </p:sp>
    </p:spTree>
    <p:extLst>
      <p:ext uri="{BB962C8B-B14F-4D97-AF65-F5344CB8AC3E}">
        <p14:creationId xmlns:p14="http://schemas.microsoft.com/office/powerpoint/2010/main" val="1726159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56</a:t>
            </a:fld>
            <a:endParaRPr lang="en-US" dirty="0"/>
          </a:p>
        </p:txBody>
      </p:sp>
    </p:spTree>
    <p:extLst>
      <p:ext uri="{BB962C8B-B14F-4D97-AF65-F5344CB8AC3E}">
        <p14:creationId xmlns:p14="http://schemas.microsoft.com/office/powerpoint/2010/main" val="1682201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57</a:t>
            </a:fld>
            <a:endParaRPr lang="en-US" dirty="0"/>
          </a:p>
        </p:txBody>
      </p:sp>
    </p:spTree>
    <p:extLst>
      <p:ext uri="{BB962C8B-B14F-4D97-AF65-F5344CB8AC3E}">
        <p14:creationId xmlns:p14="http://schemas.microsoft.com/office/powerpoint/2010/main" val="3834965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58</a:t>
            </a:fld>
            <a:endParaRPr lang="en-US" dirty="0"/>
          </a:p>
        </p:txBody>
      </p:sp>
    </p:spTree>
    <p:extLst>
      <p:ext uri="{BB962C8B-B14F-4D97-AF65-F5344CB8AC3E}">
        <p14:creationId xmlns:p14="http://schemas.microsoft.com/office/powerpoint/2010/main" val="2519947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59</a:t>
            </a:fld>
            <a:endParaRPr lang="en-US" dirty="0"/>
          </a:p>
        </p:txBody>
      </p:sp>
    </p:spTree>
    <p:extLst>
      <p:ext uri="{BB962C8B-B14F-4D97-AF65-F5344CB8AC3E}">
        <p14:creationId xmlns:p14="http://schemas.microsoft.com/office/powerpoint/2010/main" val="3794911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60</a:t>
            </a:fld>
            <a:endParaRPr lang="en-US" dirty="0"/>
          </a:p>
        </p:txBody>
      </p:sp>
    </p:spTree>
    <p:extLst>
      <p:ext uri="{BB962C8B-B14F-4D97-AF65-F5344CB8AC3E}">
        <p14:creationId xmlns:p14="http://schemas.microsoft.com/office/powerpoint/2010/main" val="306709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dirty="0"/>
              <a:t>NOTES</a:t>
            </a:r>
            <a:r>
              <a:rPr lang="en-US" dirty="0"/>
              <a:t>:</a:t>
            </a:r>
          </a:p>
          <a:p>
            <a:pPr marL="0" indent="0">
              <a:buNone/>
            </a:pPr>
            <a:endParaRPr lang="en-US" dirty="0"/>
          </a:p>
          <a:p>
            <a:pPr marL="0" indent="0">
              <a:buNone/>
            </a:pPr>
            <a:r>
              <a:rPr lang="en-US" dirty="0"/>
              <a:t>Our greatest asset is our people.  Here is how we breakout, by mission, across the country.</a:t>
            </a:r>
          </a:p>
          <a:p>
            <a:endParaRPr lang="en-US" dirty="0"/>
          </a:p>
          <a:p>
            <a:pPr marL="0" indent="0">
              <a:buNone/>
            </a:pPr>
            <a:r>
              <a:rPr lang="en-US" b="0" u="sng" dirty="0"/>
              <a:t>ACRONYMS</a:t>
            </a:r>
            <a:r>
              <a:rPr lang="en-US" b="0" u="none" dirty="0"/>
              <a:t>:</a:t>
            </a:r>
          </a:p>
          <a:p>
            <a:pPr marL="0" indent="0">
              <a:buNone/>
            </a:pPr>
            <a:endParaRPr lang="en-US" b="0" u="none" dirty="0"/>
          </a:p>
          <a:p>
            <a:pPr marL="0" indent="0">
              <a:buNone/>
            </a:pPr>
            <a:r>
              <a:rPr lang="en-US" b="0" u="none" dirty="0"/>
              <a:t>A-E	Architecture-Engineer</a:t>
            </a:r>
          </a:p>
          <a:p>
            <a:pPr marL="0" indent="0">
              <a:buNone/>
            </a:pPr>
            <a:r>
              <a:rPr lang="en-US" b="0" u="none" dirty="0"/>
              <a:t>ERDC	Engineer Research and Development Center</a:t>
            </a:r>
          </a:p>
          <a:p>
            <a:pPr marL="0" indent="0">
              <a:buNone/>
            </a:pPr>
            <a:r>
              <a:rPr lang="en-US" b="0" u="none" dirty="0"/>
              <a:t>FEST	Forward Engineer Support Team</a:t>
            </a:r>
          </a:p>
          <a:p>
            <a:pPr marL="0" indent="0">
              <a:buNone/>
            </a:pPr>
            <a:r>
              <a:rPr lang="en-US" b="0" u="none" dirty="0"/>
              <a:t>FOA	Field Operating Activity</a:t>
            </a:r>
          </a:p>
          <a:p>
            <a:pPr marL="0" indent="0">
              <a:buNone/>
            </a:pPr>
            <a:r>
              <a:rPr lang="en-US" b="0" u="none" dirty="0"/>
              <a:t>FTE	Full-Time Equivalent</a:t>
            </a:r>
          </a:p>
          <a:p>
            <a:pPr marL="0" indent="0">
              <a:buNone/>
            </a:pPr>
            <a:r>
              <a:rPr lang="en-US" b="0" u="none" dirty="0"/>
              <a:t>HQUSACE	Headquarters, United States Army Corps of Engineers</a:t>
            </a:r>
          </a:p>
          <a:p>
            <a:pPr marL="0" indent="0">
              <a:buNone/>
            </a:pPr>
            <a:r>
              <a:rPr lang="en-US" b="0" u="none" dirty="0"/>
              <a:t>MILCON	Military Construction</a:t>
            </a:r>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6</a:t>
            </a:fld>
            <a:endParaRPr lang="en-US" dirty="0"/>
          </a:p>
        </p:txBody>
      </p:sp>
    </p:spTree>
    <p:extLst>
      <p:ext uri="{BB962C8B-B14F-4D97-AF65-F5344CB8AC3E}">
        <p14:creationId xmlns:p14="http://schemas.microsoft.com/office/powerpoint/2010/main" val="1326061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61</a:t>
            </a:fld>
            <a:endParaRPr lang="en-US" dirty="0"/>
          </a:p>
        </p:txBody>
      </p:sp>
    </p:spTree>
    <p:extLst>
      <p:ext uri="{BB962C8B-B14F-4D97-AF65-F5344CB8AC3E}">
        <p14:creationId xmlns:p14="http://schemas.microsoft.com/office/powerpoint/2010/main" val="7744936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62</a:t>
            </a:fld>
            <a:endParaRPr lang="en-US" dirty="0"/>
          </a:p>
        </p:txBody>
      </p:sp>
    </p:spTree>
    <p:extLst>
      <p:ext uri="{BB962C8B-B14F-4D97-AF65-F5344CB8AC3E}">
        <p14:creationId xmlns:p14="http://schemas.microsoft.com/office/powerpoint/2010/main" val="2983185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63</a:t>
            </a:fld>
            <a:endParaRPr lang="en-US" dirty="0"/>
          </a:p>
        </p:txBody>
      </p:sp>
    </p:spTree>
    <p:extLst>
      <p:ext uri="{BB962C8B-B14F-4D97-AF65-F5344CB8AC3E}">
        <p14:creationId xmlns:p14="http://schemas.microsoft.com/office/powerpoint/2010/main" val="830890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64</a:t>
            </a:fld>
            <a:endParaRPr lang="en-US" dirty="0"/>
          </a:p>
        </p:txBody>
      </p:sp>
    </p:spTree>
    <p:extLst>
      <p:ext uri="{BB962C8B-B14F-4D97-AF65-F5344CB8AC3E}">
        <p14:creationId xmlns:p14="http://schemas.microsoft.com/office/powerpoint/2010/main" val="594901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65</a:t>
            </a:fld>
            <a:endParaRPr lang="en-US" dirty="0"/>
          </a:p>
        </p:txBody>
      </p:sp>
    </p:spTree>
    <p:extLst>
      <p:ext uri="{BB962C8B-B14F-4D97-AF65-F5344CB8AC3E}">
        <p14:creationId xmlns:p14="http://schemas.microsoft.com/office/powerpoint/2010/main" val="1638692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u="none" dirty="0"/>
              <a:t>:</a:t>
            </a:r>
          </a:p>
          <a:p>
            <a:pPr marL="0" indent="0">
              <a:buNone/>
            </a:pPr>
            <a:endParaRPr lang="en-US" u="none" dirty="0"/>
          </a:p>
          <a:p>
            <a:pPr marL="0" indent="0">
              <a:buNone/>
            </a:pPr>
            <a:r>
              <a:rPr lang="en-US" u="none" dirty="0"/>
              <a:t>Information is current as of March 21, 2025.</a:t>
            </a:r>
          </a:p>
        </p:txBody>
      </p:sp>
      <p:sp>
        <p:nvSpPr>
          <p:cNvPr id="4" name="Slide Number Placeholder 3"/>
          <p:cNvSpPr>
            <a:spLocks noGrp="1"/>
          </p:cNvSpPr>
          <p:nvPr>
            <p:ph type="sldNum" sz="quarter" idx="5"/>
          </p:nvPr>
        </p:nvSpPr>
        <p:spPr/>
        <p:txBody>
          <a:bodyPr/>
          <a:lstStyle/>
          <a:p>
            <a:fld id="{D765E666-0780-B84F-93A5-9513831C5190}" type="slidenum">
              <a:rPr lang="en-US" smtClean="0"/>
              <a:t>66</a:t>
            </a:fld>
            <a:endParaRPr lang="en-US" dirty="0"/>
          </a:p>
        </p:txBody>
      </p:sp>
    </p:spTree>
    <p:extLst>
      <p:ext uri="{BB962C8B-B14F-4D97-AF65-F5344CB8AC3E}">
        <p14:creationId xmlns:p14="http://schemas.microsoft.com/office/powerpoint/2010/main" val="41274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dirty="0"/>
              <a:t>NOTES</a:t>
            </a:r>
            <a:r>
              <a:rPr lang="en-US" dirty="0"/>
              <a:t>:</a:t>
            </a:r>
          </a:p>
          <a:p>
            <a:pPr marL="0" indent="0">
              <a:buNone/>
            </a:pPr>
            <a:endParaRPr lang="en-US" dirty="0"/>
          </a:p>
          <a:p>
            <a:pPr marL="0" indent="0">
              <a:buNone/>
            </a:pPr>
            <a:r>
              <a:rPr lang="en-US" dirty="0"/>
              <a:t>We encourage you to click on the hyperlink to access the USACE International Boundary Map.  Map provides information for each of our nine Divisions, 42 Districts, and four Centers to include locations, addresses, phone numbers, emails, and websites.  We highly encourage you to reach out to the appropriate office(s) that cover the geographical area(s) where you are located or where you want to work for.</a:t>
            </a:r>
          </a:p>
          <a:p>
            <a:pPr marL="0" indent="0">
              <a:buNone/>
            </a:pPr>
            <a:endParaRPr lang="en-US" dirty="0"/>
          </a:p>
          <a:p>
            <a:pPr marL="0" indent="0">
              <a:buNone/>
            </a:pPr>
            <a:r>
              <a:rPr lang="en-US" dirty="0"/>
              <a:t>Each District / Center has its own mission and specialties and provide a mix of MILCON, IIS, Civil Works, and Contingency Operations.</a:t>
            </a:r>
          </a:p>
          <a:p>
            <a:pPr marL="0" indent="0">
              <a:buNone/>
            </a:pPr>
            <a:endParaRPr lang="en-US" dirty="0"/>
          </a:p>
          <a:p>
            <a:pPr marL="0" indent="0">
              <a:buNone/>
            </a:pPr>
            <a:r>
              <a:rPr lang="en-US" dirty="0"/>
              <a:t>Our four Centers include the following:</a:t>
            </a:r>
          </a:p>
          <a:p>
            <a:pPr marL="0" indent="0">
              <a:buNone/>
            </a:pPr>
            <a:endParaRPr lang="en-US" dirty="0"/>
          </a:p>
          <a:p>
            <a:pPr marL="182880" indent="-182880"/>
            <a:r>
              <a:rPr lang="en-US" u="sng" dirty="0"/>
              <a:t>Army Geospatial Center (AGC) at Alexandria, VA</a:t>
            </a:r>
            <a:r>
              <a:rPr lang="en-US" dirty="0"/>
              <a:t> - Delivers geospatial data and products.</a:t>
            </a:r>
          </a:p>
          <a:p>
            <a:pPr marL="182880" indent="-182880"/>
            <a:endParaRPr lang="en-US" dirty="0"/>
          </a:p>
          <a:p>
            <a:pPr marL="182880" indent="-182880"/>
            <a:r>
              <a:rPr lang="en-US" u="sng" dirty="0"/>
              <a:t>Engineer Research and Development Center (ERDC) at Vicksburg, MS</a:t>
            </a:r>
            <a:r>
              <a:rPr lang="en-US" i="1" u="none" dirty="0"/>
              <a:t> - </a:t>
            </a:r>
            <a:r>
              <a:rPr lang="en-US" i="0" u="none" dirty="0"/>
              <a:t>Research and development (R&amp;D) and prototype work.  They are further broken down into the following:</a:t>
            </a:r>
          </a:p>
          <a:p>
            <a:pPr marL="182880" indent="-182880"/>
            <a:endParaRPr lang="en-US" i="0" u="none" dirty="0"/>
          </a:p>
          <a:p>
            <a:pPr marL="365760" lvl="1" indent="-182880"/>
            <a:r>
              <a:rPr lang="en-US" i="0" u="sng" dirty="0"/>
              <a:t>Coastal and Hydraulics Laboratory (CHL) at Vicksburg, MS</a:t>
            </a:r>
          </a:p>
          <a:p>
            <a:pPr marL="365760" lvl="1" indent="-182880"/>
            <a:r>
              <a:rPr lang="en-US" i="0" u="sng" dirty="0"/>
              <a:t>Cold Regions Research and Engineering Laboratory (CRREL) at Hanover, NH</a:t>
            </a:r>
          </a:p>
          <a:p>
            <a:pPr marL="365760" lvl="1" indent="-182880"/>
            <a:r>
              <a:rPr lang="en-US" i="0" u="sng" dirty="0"/>
              <a:t>Construction Engineering Research Laboratory (CERL) at Champaign, IL</a:t>
            </a:r>
          </a:p>
          <a:p>
            <a:pPr marL="365760" lvl="1" indent="-182880"/>
            <a:r>
              <a:rPr lang="en-US" i="0" u="sng" dirty="0"/>
              <a:t>Environmental Laboratory (EL) at Vicksburg, MS</a:t>
            </a:r>
          </a:p>
          <a:p>
            <a:pPr marL="365760" lvl="1" indent="-182880"/>
            <a:r>
              <a:rPr lang="en-US" i="0" u="sng" dirty="0"/>
              <a:t>Geospatial Research Laboratory (GRL) at Alexandria, VA</a:t>
            </a:r>
          </a:p>
          <a:p>
            <a:pPr marL="365760" lvl="1" indent="-182880"/>
            <a:r>
              <a:rPr lang="en-US" i="0" u="sng" dirty="0"/>
              <a:t>Geotechnical and Structures Laboratory (GSL) at Vicksburg, MS</a:t>
            </a:r>
          </a:p>
          <a:p>
            <a:pPr marL="365760" lvl="1" indent="-182880"/>
            <a:r>
              <a:rPr lang="en-US" i="0" u="sng" dirty="0"/>
              <a:t>Information Technology Laboratory (ITL) at Vicksburg, MS</a:t>
            </a:r>
            <a:endParaRPr lang="en-US" u="sng" dirty="0"/>
          </a:p>
          <a:p>
            <a:pPr marL="182880" indent="-182880"/>
            <a:endParaRPr lang="en-US" u="sng" dirty="0"/>
          </a:p>
          <a:p>
            <a:pPr marL="182880" indent="-182880"/>
            <a:r>
              <a:rPr lang="en-US" u="sng" dirty="0"/>
              <a:t>Humphreys Engineer Center Support Activity (HECSA) at Fort Belvoir, VA</a:t>
            </a:r>
            <a:r>
              <a:rPr lang="en-US" dirty="0"/>
              <a:t> - Day-to-day installation and management support services to the HQUSACE and other USACE activities located in the National Capital Region.</a:t>
            </a:r>
          </a:p>
          <a:p>
            <a:pPr marL="182880" indent="-182880"/>
            <a:endParaRPr lang="en-US" dirty="0"/>
          </a:p>
          <a:p>
            <a:pPr marL="182880" indent="-182880"/>
            <a:r>
              <a:rPr lang="en-US" u="sng" dirty="0"/>
              <a:t>Huntsville Center (HNC) at Huntsville, AL</a:t>
            </a:r>
            <a:r>
              <a:rPr lang="en-US" dirty="0"/>
              <a:t> - Provides technical engineering expertise that is National and global in scope.</a:t>
            </a:r>
          </a:p>
          <a:p>
            <a:pPr marL="0" indent="0">
              <a:buNone/>
            </a:pPr>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7</a:t>
            </a:fld>
            <a:endParaRPr lang="en-US" dirty="0"/>
          </a:p>
        </p:txBody>
      </p:sp>
    </p:spTree>
    <p:extLst>
      <p:ext uri="{BB962C8B-B14F-4D97-AF65-F5344CB8AC3E}">
        <p14:creationId xmlns:p14="http://schemas.microsoft.com/office/powerpoint/2010/main" val="314677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dirty="0"/>
              <a:t>:</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Information current as of February 20, 2025.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encourage you to click on the chart to access a list of contacts for each of our Districts / Centers.  Contact information includes the Department of Defense Activity Address Code (DoDAAC), general email inbox, and associated website.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the list it outdated, you can also navigate to Districts / Centers using:  https://www.usace.army.mil/Missions/Locations/.  Each webpage has a </a:t>
            </a:r>
            <a:r>
              <a:rPr lang="en-US" i="1" dirty="0"/>
              <a:t>Business With Us </a:t>
            </a:r>
            <a:r>
              <a:rPr lang="en-US" i="1" dirty="0">
                <a:sym typeface="Wingdings" panose="05000000000000000000" pitchFamily="2" charset="2"/>
              </a:rPr>
              <a:t> Small Business </a:t>
            </a:r>
            <a:r>
              <a:rPr lang="en-US" i="0" dirty="0">
                <a:sym typeface="Wingdings" panose="05000000000000000000" pitchFamily="2" charset="2"/>
              </a:rPr>
              <a:t>link at the top where you can find useful information such as a general email inbox, Forecast of Contracting Opportunities (FCO), Active Indefinite Delivery Contracts (IDCs), information on Regulatory Enforcement Fairness, etcetera.</a:t>
            </a:r>
            <a:endParaRPr lang="en-US" dirty="0"/>
          </a:p>
        </p:txBody>
      </p:sp>
      <p:sp>
        <p:nvSpPr>
          <p:cNvPr id="4" name="Slide Number Placeholder 3"/>
          <p:cNvSpPr>
            <a:spLocks noGrp="1"/>
          </p:cNvSpPr>
          <p:nvPr>
            <p:ph type="sldNum" sz="quarter" idx="5"/>
          </p:nvPr>
        </p:nvSpPr>
        <p:spPr/>
        <p:txBody>
          <a:bodyPr/>
          <a:lstStyle/>
          <a:p>
            <a:fld id="{D765E666-0780-B84F-93A5-9513831C5190}" type="slidenum">
              <a:rPr lang="en-US" smtClean="0"/>
              <a:t>8</a:t>
            </a:fld>
            <a:endParaRPr lang="en-US" dirty="0"/>
          </a:p>
        </p:txBody>
      </p:sp>
    </p:spTree>
    <p:extLst>
      <p:ext uri="{BB962C8B-B14F-4D97-AF65-F5344CB8AC3E}">
        <p14:creationId xmlns:p14="http://schemas.microsoft.com/office/powerpoint/2010/main" val="99737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u="sng" dirty="0"/>
              <a:t>NOTES</a:t>
            </a:r>
            <a:r>
              <a:rPr lang="en-US" dirty="0"/>
              <a:t>:</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encourage you to search for opportunities with USACE using the System for Award Management (SAM).  Each DoDAAC is a six-position code that uniquely identifies a unit, activity, or organization that has the authority to requisition, contract for, receive, have custody of, issue, or ship Government-owned assets, or fund / pay bills for materials and/or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CAUTION</a:t>
            </a:r>
            <a:r>
              <a:rPr lang="en-US" b="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You can search for opportunities on SAM using the DoDAAC; however, it will not yield accurate results.  It is recommended you first use the DoDAAC to then identify the corresponding Office ID.  Searching using the Office ID will yield accurate results.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For example, Baltimore District’s DoDAAC is </a:t>
            </a:r>
            <a:r>
              <a:rPr lang="en-US" b="0" u="sng" dirty="0"/>
              <a:t>W912DR</a:t>
            </a:r>
            <a:r>
              <a:rPr lang="en-US" b="0" u="none" dirty="0"/>
              <a:t>.  Its corresponding Office ID is </a:t>
            </a:r>
            <a:r>
              <a:rPr lang="en-US" b="0" u="sng" dirty="0"/>
              <a:t>W2SD ENDIST BALTIMORE</a:t>
            </a:r>
            <a:r>
              <a:rPr lang="en-US" b="0" u="none" dirty="0"/>
              <a:t>.  Using the Office ID will yield accurate results while the DoDAAC will yield inaccurate results.</a:t>
            </a:r>
            <a:endParaRPr lang="en-US" b="0" dirty="0"/>
          </a:p>
        </p:txBody>
      </p:sp>
      <p:sp>
        <p:nvSpPr>
          <p:cNvPr id="4" name="Slide Number Placeholder 3"/>
          <p:cNvSpPr>
            <a:spLocks noGrp="1"/>
          </p:cNvSpPr>
          <p:nvPr>
            <p:ph type="sldNum" sz="quarter" idx="5"/>
          </p:nvPr>
        </p:nvSpPr>
        <p:spPr/>
        <p:txBody>
          <a:bodyPr/>
          <a:lstStyle/>
          <a:p>
            <a:fld id="{D765E666-0780-B84F-93A5-9513831C5190}" type="slidenum">
              <a:rPr lang="en-US" smtClean="0"/>
              <a:t>9</a:t>
            </a:fld>
            <a:endParaRPr lang="en-US" dirty="0"/>
          </a:p>
        </p:txBody>
      </p:sp>
    </p:spTree>
    <p:extLst>
      <p:ext uri="{BB962C8B-B14F-4D97-AF65-F5344CB8AC3E}">
        <p14:creationId xmlns:p14="http://schemas.microsoft.com/office/powerpoint/2010/main" val="172100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5437D4E-BF42-4962-9DED-DA3D1178A418}" type="slidenum">
              <a:rPr lang="en-US" smtClean="0">
                <a:solidFill>
                  <a:prstClr val="black"/>
                </a:solidFill>
              </a:rPr>
              <a:pPr/>
              <a:t>10</a:t>
            </a:fld>
            <a:endParaRPr lang="en-US" dirty="0">
              <a:solidFill>
                <a:prstClr val="black"/>
              </a:solidFill>
            </a:endParaRPr>
          </a:p>
        </p:txBody>
      </p:sp>
      <p:sp>
        <p:nvSpPr>
          <p:cNvPr id="14339" name="Rectangle 5"/>
          <p:cNvSpPr txBox="1">
            <a:spLocks noGrp="1" noChangeArrowheads="1"/>
          </p:cNvSpPr>
          <p:nvPr/>
        </p:nvSpPr>
        <p:spPr bwMode="auto">
          <a:xfrm>
            <a:off x="5561586" y="7065265"/>
            <a:ext cx="4252976" cy="370565"/>
          </a:xfrm>
          <a:prstGeom prst="rect">
            <a:avLst/>
          </a:prstGeom>
          <a:noFill/>
          <a:ln w="9525">
            <a:noFill/>
            <a:miter lim="800000"/>
            <a:headEnd/>
            <a:tailEnd/>
          </a:ln>
        </p:spPr>
        <p:txBody>
          <a:bodyPr lIns="20253" tIns="0" rIns="20253" bIns="0" anchor="b"/>
          <a:lstStyle/>
          <a:p>
            <a:pPr algn="r" defTabSz="969231"/>
            <a:fld id="{1769B02A-AC16-4C98-939B-1708A631C691}" type="slidenum">
              <a:rPr lang="en-US" sz="1100" i="1">
                <a:solidFill>
                  <a:prstClr val="black"/>
                </a:solidFill>
                <a:latin typeface="Times New Roman" pitchFamily="18" charset="0"/>
              </a:rPr>
              <a:pPr algn="r" defTabSz="969231"/>
              <a:t>10</a:t>
            </a:fld>
            <a:endParaRPr lang="en-US" sz="1100" i="1" dirty="0">
              <a:solidFill>
                <a:prstClr val="black"/>
              </a:solidFill>
              <a:latin typeface="Times New Roman" pitchFamily="18" charset="0"/>
            </a:endParaRPr>
          </a:p>
        </p:txBody>
      </p:sp>
      <p:sp>
        <p:nvSpPr>
          <p:cNvPr id="14340" name="Rectangle 2"/>
          <p:cNvSpPr>
            <a:spLocks noGrp="1" noRot="1" noChangeAspect="1" noChangeArrowheads="1" noTextEdit="1"/>
          </p:cNvSpPr>
          <p:nvPr>
            <p:ph type="sldImg"/>
          </p:nvPr>
        </p:nvSpPr>
        <p:spPr bwMode="auto">
          <a:xfrm>
            <a:off x="2443163" y="565150"/>
            <a:ext cx="4940300" cy="2778125"/>
          </a:xfrm>
          <a:noFill/>
          <a:ln>
            <a:solidFill>
              <a:srgbClr val="000000"/>
            </a:solidFill>
            <a:miter lim="800000"/>
            <a:headEnd/>
            <a:tailEnd/>
          </a:ln>
        </p:spPr>
      </p:sp>
      <p:sp>
        <p:nvSpPr>
          <p:cNvPr id="14341" name="Rectangle 3"/>
          <p:cNvSpPr>
            <a:spLocks noGrp="1" noChangeArrowheads="1"/>
          </p:cNvSpPr>
          <p:nvPr>
            <p:ph type="body" idx="1"/>
          </p:nvPr>
        </p:nvSpPr>
        <p:spPr bwMode="auto">
          <a:xfrm>
            <a:off x="1306340" y="3532636"/>
            <a:ext cx="7201888" cy="3345413"/>
          </a:xfrm>
          <a:noFill/>
        </p:spPr>
        <p:txBody>
          <a:bodyPr wrap="square" lIns="97901" tIns="48951" rIns="97901" bIns="48951" numCol="1" anchor="t" anchorCtr="0" compatLnSpc="1">
            <a:prstTxWarp prst="textNoShape">
              <a:avLst/>
            </a:prstTxWarp>
          </a:bodyPr>
          <a:lstStyle/>
          <a:p>
            <a:pPr marL="0" indent="0" defTabSz="967523">
              <a:spcBef>
                <a:spcPct val="0"/>
              </a:spcBef>
              <a:buNone/>
            </a:pPr>
            <a:r>
              <a:rPr lang="en-US" u="sng" dirty="0"/>
              <a:t>NOTES</a:t>
            </a:r>
            <a:r>
              <a:rPr lang="en-US" dirty="0"/>
              <a:t>:</a:t>
            </a:r>
          </a:p>
          <a:p>
            <a:pPr marL="0" indent="0" defTabSz="967523">
              <a:spcBef>
                <a:spcPct val="0"/>
              </a:spcBef>
              <a:buNone/>
            </a:pPr>
            <a:endParaRPr lang="en-US" dirty="0"/>
          </a:p>
          <a:p>
            <a:pPr marL="0" indent="0" defTabSz="967523">
              <a:spcBef>
                <a:spcPct val="0"/>
              </a:spcBef>
              <a:buNone/>
            </a:pPr>
            <a:r>
              <a:rPr lang="en-US" dirty="0"/>
              <a:t>Information is a comparison of the 55 DoDAACs under USACE.</a:t>
            </a:r>
          </a:p>
          <a:p>
            <a:pPr marL="0" indent="0" defTabSz="967523">
              <a:spcBef>
                <a:spcPct val="0"/>
              </a:spcBef>
              <a:buNone/>
            </a:pPr>
            <a:endParaRPr lang="en-US" dirty="0"/>
          </a:p>
          <a:p>
            <a:pPr marL="0" indent="0" defTabSz="967523">
              <a:spcBef>
                <a:spcPct val="0"/>
              </a:spcBef>
              <a:buNone/>
            </a:pPr>
            <a:r>
              <a:rPr lang="en-US" dirty="0"/>
              <a:t>There are currently nine USACE Districts / Center with two or more small business professionals. They are:</a:t>
            </a:r>
          </a:p>
          <a:p>
            <a:pPr marL="0" indent="0" defTabSz="967523">
              <a:spcBef>
                <a:spcPct val="0"/>
              </a:spcBef>
              <a:buNone/>
            </a:pPr>
            <a:endParaRPr lang="en-US" dirty="0"/>
          </a:p>
          <a:p>
            <a:pPr marL="193322" indent="-193322" defTabSz="967523">
              <a:spcBef>
                <a:spcPct val="0"/>
              </a:spcBef>
            </a:pPr>
            <a:r>
              <a:rPr lang="en-US" dirty="0"/>
              <a:t>Baltimore (x2.5)</a:t>
            </a:r>
          </a:p>
          <a:p>
            <a:pPr marL="193322" indent="-193322" defTabSz="967523">
              <a:spcBef>
                <a:spcPct val="0"/>
              </a:spcBef>
            </a:pPr>
            <a:r>
              <a:rPr lang="en-US" dirty="0"/>
              <a:t>Huntsville (x5)</a:t>
            </a:r>
          </a:p>
          <a:p>
            <a:pPr marL="193322" indent="-193322" defTabSz="967523">
              <a:spcBef>
                <a:spcPct val="0"/>
              </a:spcBef>
            </a:pPr>
            <a:r>
              <a:rPr lang="en-US" dirty="0"/>
              <a:t>Jacksonville (x2)</a:t>
            </a:r>
          </a:p>
          <a:p>
            <a:pPr marL="193322" indent="-193322" defTabSz="967523">
              <a:spcBef>
                <a:spcPct val="0"/>
              </a:spcBef>
            </a:pPr>
            <a:r>
              <a:rPr lang="en-US" dirty="0"/>
              <a:t>Los Angeles (x2)</a:t>
            </a:r>
          </a:p>
          <a:p>
            <a:pPr marL="193322" indent="-193322" defTabSz="967523">
              <a:spcBef>
                <a:spcPct val="0"/>
              </a:spcBef>
            </a:pPr>
            <a:r>
              <a:rPr lang="en-US" dirty="0"/>
              <a:t>Louisville (x2)</a:t>
            </a:r>
          </a:p>
          <a:p>
            <a:pPr marL="193322" indent="-193322" defTabSz="967523">
              <a:spcBef>
                <a:spcPct val="0"/>
              </a:spcBef>
            </a:pPr>
            <a:r>
              <a:rPr lang="en-US" dirty="0"/>
              <a:t>Mobile (x2)</a:t>
            </a:r>
          </a:p>
          <a:p>
            <a:pPr marL="193322" indent="-193322" defTabSz="967523">
              <a:spcBef>
                <a:spcPct val="0"/>
              </a:spcBef>
            </a:pPr>
            <a:r>
              <a:rPr lang="en-US" dirty="0"/>
              <a:t>New Orleans (x2)</a:t>
            </a:r>
          </a:p>
          <a:p>
            <a:pPr marL="193322" indent="-193322" defTabSz="967523">
              <a:spcBef>
                <a:spcPct val="0"/>
              </a:spcBef>
            </a:pPr>
            <a:r>
              <a:rPr lang="en-US" dirty="0"/>
              <a:t>Omaha (x2)</a:t>
            </a:r>
          </a:p>
          <a:p>
            <a:pPr marL="193322" indent="-193322" defTabSz="967523">
              <a:spcBef>
                <a:spcPct val="0"/>
              </a:spcBef>
            </a:pPr>
            <a:r>
              <a:rPr lang="en-US" dirty="0"/>
              <a:t>Sacramento (x2)</a:t>
            </a:r>
          </a:p>
        </p:txBody>
      </p:sp>
    </p:spTree>
    <p:extLst>
      <p:ext uri="{BB962C8B-B14F-4D97-AF65-F5344CB8AC3E}">
        <p14:creationId xmlns:p14="http://schemas.microsoft.com/office/powerpoint/2010/main" val="547537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B75F36-19A6-1A55-65CF-6C6D1D84B6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9" y="2194560"/>
            <a:ext cx="7173382"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272796" y="393192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914399" y="2423160"/>
            <a:ext cx="6429375" cy="1325880"/>
          </a:xfrm>
        </p:spPr>
        <p:txBody>
          <a:bodyPr anchor="t" anchorCtr="0"/>
          <a:lstStyle>
            <a:lvl1pPr algn="l">
              <a:lnSpc>
                <a:spcPct val="80000"/>
              </a:lnSpc>
              <a:defRPr sz="3600"/>
            </a:lvl1pPr>
          </a:lstStyle>
          <a:p>
            <a:r>
              <a:rPr lang="en-US"/>
              <a:t>[Presentation title]</a:t>
            </a:r>
          </a:p>
        </p:txBody>
      </p:sp>
      <p:sp>
        <p:nvSpPr>
          <p:cNvPr id="3" name="Subtitle 2"/>
          <p:cNvSpPr>
            <a:spLocks noGrp="1"/>
          </p:cNvSpPr>
          <p:nvPr>
            <p:ph type="subTitle" idx="1" hasCustomPrompt="1"/>
          </p:nvPr>
        </p:nvSpPr>
        <p:spPr>
          <a:xfrm>
            <a:off x="914400" y="4005072"/>
            <a:ext cx="3565525"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5212079" y="4005072"/>
            <a:ext cx="2131695"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Tree>
    <p:extLst>
      <p:ext uri="{BB962C8B-B14F-4D97-AF65-F5344CB8AC3E}">
        <p14:creationId xmlns:p14="http://schemas.microsoft.com/office/powerpoint/2010/main" val="33794106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914400"/>
          </a:xfrm>
        </p:spPr>
        <p:txBody>
          <a:bodyPr/>
          <a:lstStyle/>
          <a:p>
            <a:r>
              <a:rPr lang="en-US"/>
              <a:t>[Slide title]</a:t>
            </a:r>
          </a:p>
        </p:txBody>
      </p:sp>
      <p:sp>
        <p:nvSpPr>
          <p:cNvPr id="5" name="Text Placeholder 2">
            <a:extLst>
              <a:ext uri="{FF2B5EF4-FFF2-40B4-BE49-F238E27FC236}">
                <a16:creationId xmlns:a16="http://schemas.microsoft.com/office/drawing/2014/main" id="{79532378-F1EC-4C8C-4ED2-DF860F99516C}"/>
              </a:ext>
            </a:extLst>
          </p:cNvPr>
          <p:cNvSpPr>
            <a:spLocks noGrp="1"/>
          </p:cNvSpPr>
          <p:nvPr>
            <p:ph type="body" sz="quarter" idx="10"/>
          </p:nvPr>
        </p:nvSpPr>
        <p:spPr>
          <a:xfrm>
            <a:off x="548640" y="1600200"/>
            <a:ext cx="11094720" cy="4179498"/>
          </a:xfrm>
        </p:spPr>
        <p:txBody>
          <a:bodyPr numCol="2"/>
          <a:lstStyle>
            <a:lvl1pPr marL="0" indent="0">
              <a:spcBef>
                <a:spcPts val="1000"/>
              </a:spcBef>
              <a:buFontTx/>
              <a:buNone/>
              <a:defRPr sz="1100"/>
            </a:lvl1pPr>
            <a:lvl2pPr marL="137160" indent="-137160">
              <a:spcBef>
                <a:spcPts val="1000"/>
              </a:spcBef>
              <a:buFont typeface="Arial" panose="020B0604020202020204" pitchFamily="34" charset="0"/>
              <a:buChar char="▪"/>
              <a:defRPr sz="1100"/>
            </a:lvl2pPr>
            <a:lvl3pPr marL="274320" indent="-137160">
              <a:defRPr sz="1100"/>
            </a:lvl3pPr>
            <a:lvl4pPr marL="411480" indent="-137160">
              <a:defRPr sz="1100"/>
            </a:lvl4pPr>
            <a:lvl5pPr marL="548640" indent="-137160">
              <a:defRPr sz="1100"/>
            </a:lvl5pPr>
            <a:lvl6pPr marL="685800" indent="-137160">
              <a:defRPr sz="1100"/>
            </a:lvl6pPr>
            <a:lvl7pPr marL="822960" indent="-137160">
              <a:defRPr sz="1100"/>
            </a:lvl7pPr>
            <a:lvl8pPr marL="960120" indent="-137160">
              <a:defRPr sz="1100"/>
            </a:lvl8pPr>
            <a:lvl9pPr marL="1097280" indent="-137160">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red and white sign&#10;&#10;Description automatically generated with medium confidence">
            <a:extLst>
              <a:ext uri="{FF2B5EF4-FFF2-40B4-BE49-F238E27FC236}">
                <a16:creationId xmlns:a16="http://schemas.microsoft.com/office/drawing/2014/main" id="{7707963B-244C-095B-91FA-BBA52DF13FA2}"/>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3870302004"/>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411481"/>
            <a:ext cx="5364480" cy="914400"/>
          </a:xfrm>
        </p:spPr>
        <p:txBody>
          <a:bodyPr/>
          <a:lstStyle>
            <a:lvl1pPr>
              <a:defRPr sz="2800" b="1" cap="none" baseline="0"/>
            </a:lvl1pPr>
          </a:lstStyle>
          <a:p>
            <a:r>
              <a:rPr lang="en-US"/>
              <a:t>[Slide title]</a:t>
            </a:r>
          </a:p>
        </p:txBody>
      </p:sp>
      <p:sp>
        <p:nvSpPr>
          <p:cNvPr id="3" name="Content Placeholder 2"/>
          <p:cNvSpPr>
            <a:spLocks noGrp="1"/>
          </p:cNvSpPr>
          <p:nvPr>
            <p:ph sz="half" idx="1"/>
          </p:nvPr>
        </p:nvSpPr>
        <p:spPr>
          <a:xfrm>
            <a:off x="548639" y="1600200"/>
            <a:ext cx="5364480" cy="4349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3">
            <a:extLst>
              <a:ext uri="{FF2B5EF4-FFF2-40B4-BE49-F238E27FC236}">
                <a16:creationId xmlns:a16="http://schemas.microsoft.com/office/drawing/2014/main" id="{A0F3CE13-290E-12C4-BDCA-17CB5BAFF747}"/>
              </a:ext>
            </a:extLst>
          </p:cNvPr>
          <p:cNvSpPr>
            <a:spLocks noGrp="1"/>
          </p:cNvSpPr>
          <p:nvPr>
            <p:ph type="pic" sz="quarter" idx="10"/>
          </p:nvPr>
        </p:nvSpPr>
        <p:spPr>
          <a:xfrm>
            <a:off x="6278037" y="411480"/>
            <a:ext cx="5365748" cy="5471735"/>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pic>
        <p:nvPicPr>
          <p:cNvPr id="6" name="Picture 5" descr="A red and white sign&#10;&#10;Description automatically generated with medium confidence">
            <a:extLst>
              <a:ext uri="{FF2B5EF4-FFF2-40B4-BE49-F238E27FC236}">
                <a16:creationId xmlns:a16="http://schemas.microsoft.com/office/drawing/2014/main" id="{AC7BC8C1-C9EE-BD91-05FD-CBC62B5F4F07}"/>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01907474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455EB0-A36D-4986-9393-AA1D5CE6C067}"/>
              </a:ext>
            </a:extLst>
          </p:cNvPr>
          <p:cNvSpPr>
            <a:spLocks noGrp="1"/>
          </p:cNvSpPr>
          <p:nvPr>
            <p:ph type="pic" sz="quarter" idx="10"/>
          </p:nvPr>
        </p:nvSpPr>
        <p:spPr>
          <a:xfrm>
            <a:off x="548639" y="411480"/>
            <a:ext cx="11094720" cy="310896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5" name="Title 2">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3794760"/>
            <a:ext cx="5364480" cy="914400"/>
          </a:xfrm>
        </p:spPr>
        <p:txBody>
          <a:bodyPr/>
          <a:lstStyle>
            <a:lvl1pPr>
              <a:defRPr sz="2800" b="1" cap="none" baseline="0"/>
            </a:lvl1pPr>
          </a:lstStyle>
          <a:p>
            <a:r>
              <a:rPr lang="en-US"/>
              <a:t>[Slide title]</a:t>
            </a:r>
          </a:p>
        </p:txBody>
      </p:sp>
      <p:sp>
        <p:nvSpPr>
          <p:cNvPr id="3" name="Content Placeholder 3"/>
          <p:cNvSpPr>
            <a:spLocks noGrp="1"/>
          </p:cNvSpPr>
          <p:nvPr>
            <p:ph sz="half" idx="1"/>
          </p:nvPr>
        </p:nvSpPr>
        <p:spPr>
          <a:xfrm>
            <a:off x="6278879" y="3794760"/>
            <a:ext cx="5364480" cy="2079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white sign&#10;&#10;Description automatically generated with medium confidence">
            <a:extLst>
              <a:ext uri="{FF2B5EF4-FFF2-40B4-BE49-F238E27FC236}">
                <a16:creationId xmlns:a16="http://schemas.microsoft.com/office/drawing/2014/main" id="{9E10367B-F815-E3AD-33B9-4F40DBB73F2D}"/>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884372631"/>
      </p:ext>
    </p:extLst>
  </p:cSld>
  <p:clrMapOvr>
    <a:masterClrMapping/>
  </p:clrMapOvr>
  <p:extLst>
    <p:ext uri="{DCECCB84-F9BA-43D5-87BE-67443E8EF086}">
      <p15:sldGuideLst xmlns:p15="http://schemas.microsoft.com/office/powerpoint/2012/main">
        <p15:guide id="1" orient="horz" pos="2390" userDrawn="1">
          <p15:clr>
            <a:srgbClr val="A4A3A4"/>
          </p15:clr>
        </p15:guide>
        <p15:guide id="2" orient="horz" pos="3888" userDrawn="1">
          <p15:clr>
            <a:srgbClr val="A4A3A4"/>
          </p15:clr>
        </p15:guide>
        <p15:guide id="3" orient="horz" pos="2218"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3" name="Content Placeholder 4"/>
          <p:cNvSpPr>
            <a:spLocks noGrp="1"/>
          </p:cNvSpPr>
          <p:nvPr>
            <p:ph sz="half" idx="1"/>
          </p:nvPr>
        </p:nvSpPr>
        <p:spPr>
          <a:xfrm>
            <a:off x="54863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627887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6278879"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4" name="Content Placeholder 7"/>
          <p:cNvSpPr>
            <a:spLocks noGrp="1"/>
          </p:cNvSpPr>
          <p:nvPr>
            <p:ph sz="half" idx="2"/>
          </p:nvPr>
        </p:nvSpPr>
        <p:spPr>
          <a:xfrm>
            <a:off x="627887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red and white sign&#10;&#10;Description automatically generated with medium confidence">
            <a:extLst>
              <a:ext uri="{FF2B5EF4-FFF2-40B4-BE49-F238E27FC236}">
                <a16:creationId xmlns:a16="http://schemas.microsoft.com/office/drawing/2014/main" id="{144343C0-D56A-5D9E-51DA-5646C1D652A4}"/>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72655231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guide id="3" orient="horz" pos="2592" userDrawn="1">
          <p15:clr>
            <a:srgbClr val="A4A3A4"/>
          </p15:clr>
        </p15:guide>
        <p15:guide id="4" orient="horz" pos="2448"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3" name="Content Placeholder 4"/>
          <p:cNvSpPr>
            <a:spLocks noGrp="1"/>
          </p:cNvSpPr>
          <p:nvPr>
            <p:ph sz="half" idx="1"/>
          </p:nvPr>
        </p:nvSpPr>
        <p:spPr>
          <a:xfrm>
            <a:off x="548639"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370831"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370831"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4" name="Content Placeholder 7"/>
          <p:cNvSpPr>
            <a:spLocks noGrp="1"/>
          </p:cNvSpPr>
          <p:nvPr>
            <p:ph sz="half" idx="2"/>
          </p:nvPr>
        </p:nvSpPr>
        <p:spPr>
          <a:xfrm>
            <a:off x="4370831"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8193023"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8193023"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8193023" y="3931920"/>
            <a:ext cx="3450336" cy="2018002"/>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red and white sign&#10;&#10;Description automatically generated with medium confidence">
            <a:extLst>
              <a:ext uri="{FF2B5EF4-FFF2-40B4-BE49-F238E27FC236}">
                <a16:creationId xmlns:a16="http://schemas.microsoft.com/office/drawing/2014/main" id="{2BEF9865-98E6-F97C-01CA-A521CB53AF19}"/>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398397949"/>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2218" userDrawn="1">
          <p15:clr>
            <a:srgbClr val="A4A3A4"/>
          </p15:clr>
        </p15:guide>
        <p15:guide id="3" orient="horz" pos="3888" userDrawn="1">
          <p15:clr>
            <a:srgbClr val="A4A3A4"/>
          </p15:clr>
        </p15:guide>
        <p15:guide id="4" orient="horz" pos="2074"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9"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3" name="Content Placeholder 4"/>
          <p:cNvSpPr>
            <a:spLocks noGrp="1"/>
          </p:cNvSpPr>
          <p:nvPr>
            <p:ph sz="half" idx="1"/>
          </p:nvPr>
        </p:nvSpPr>
        <p:spPr>
          <a:xfrm>
            <a:off x="5486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428805"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428805"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4" name="Content Placeholder 7"/>
          <p:cNvSpPr>
            <a:spLocks noGrp="1"/>
          </p:cNvSpPr>
          <p:nvPr>
            <p:ph sz="half" idx="2"/>
          </p:nvPr>
        </p:nvSpPr>
        <p:spPr>
          <a:xfrm>
            <a:off x="3428805"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2638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26384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2638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914400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914400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914400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red and white sign&#10;&#10;Description automatically generated with medium confidence">
            <a:extLst>
              <a:ext uri="{FF2B5EF4-FFF2-40B4-BE49-F238E27FC236}">
                <a16:creationId xmlns:a16="http://schemas.microsoft.com/office/drawing/2014/main" id="{F2658FED-437E-BF06-2577-8033981CB230}"/>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316382841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1786" userDrawn="1">
          <p15:clr>
            <a:srgbClr val="A4A3A4"/>
          </p15:clr>
        </p15:guide>
        <p15:guide id="3" orient="horz" pos="3888" userDrawn="1">
          <p15:clr>
            <a:srgbClr val="A4A3A4"/>
          </p15:clr>
        </p15:guide>
        <p15:guide id="4" orient="horz" pos="1930"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Whit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794" y="241502"/>
            <a:ext cx="8231293"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subtitle]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pic>
        <p:nvPicPr>
          <p:cNvPr id="3" name="Picture 2" descr="A red and white sign&#10;&#10;Description automatically generated with medium confidence">
            <a:extLst>
              <a:ext uri="{FF2B5EF4-FFF2-40B4-BE49-F238E27FC236}">
                <a16:creationId xmlns:a16="http://schemas.microsoft.com/office/drawing/2014/main" id="{122F6CB4-4356-C8E6-CA32-5B29F2689B52}"/>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7508888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Whit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0673" y="228600"/>
            <a:ext cx="5365327" cy="914400"/>
          </a:xfrm>
        </p:spPr>
        <p:txBody>
          <a:bodyPr anchor="t" anchorCtr="0"/>
          <a:lstStyle>
            <a:lvl1pPr>
              <a:lnSpc>
                <a:spcPct val="90000"/>
              </a:lnSpc>
              <a:defRPr sz="2400" spc="0" baseline="0">
                <a:solidFill>
                  <a:schemeClr val="tx2"/>
                </a:solidFill>
              </a:defRPr>
            </a:lvl1pPr>
          </a:lstStyle>
          <a:p>
            <a:r>
              <a:rPr lang="en-US"/>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1600200"/>
            <a:ext cx="6795135" cy="4572000"/>
          </a:xfrm>
        </p:spPr>
        <p:txBody>
          <a:bodyPr/>
          <a:lstStyle>
            <a:lvl1pPr marL="0" indent="0">
              <a:lnSpc>
                <a:spcPct val="90000"/>
              </a:lnSpc>
              <a:spcBef>
                <a:spcPts val="0"/>
              </a:spcBef>
              <a:buFontTx/>
              <a:buNone/>
              <a:defRPr sz="36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[Long section description]</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pic>
        <p:nvPicPr>
          <p:cNvPr id="3" name="Picture 2" descr="A red and white sign&#10;&#10;Description automatically generated with medium confidence">
            <a:extLst>
              <a:ext uri="{FF2B5EF4-FFF2-40B4-BE49-F238E27FC236}">
                <a16:creationId xmlns:a16="http://schemas.microsoft.com/office/drawing/2014/main" id="{0A629270-B6C0-621A-E740-611E499A147B}"/>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735659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Half Imag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38" y="411480"/>
            <a:ext cx="5365327"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description]</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6278037" y="411480"/>
            <a:ext cx="5365748" cy="5368218"/>
          </a:xfrm>
          <a:solidFill>
            <a:srgbClr val="D5D5D7"/>
          </a:solidFill>
        </p:spPr>
        <p:txBody>
          <a:bodyPr anchor="ctr" anchorCtr="0"/>
          <a:lstStyle>
            <a:lvl1pPr marL="0" indent="0" algn="ctr">
              <a:buFontTx/>
              <a:buNone/>
              <a:defRPr sz="1000">
                <a:solidFill>
                  <a:srgbClr val="221F20"/>
                </a:solidFill>
              </a:defRPr>
            </a:lvl1pPr>
          </a:lstStyle>
          <a:p>
            <a:r>
              <a:rPr lang="en-US" dirty="0"/>
              <a:t>Click icon to add picture</a:t>
            </a:r>
          </a:p>
        </p:txBody>
      </p:sp>
      <p:pic>
        <p:nvPicPr>
          <p:cNvPr id="3" name="Picture 2" descr="A red and white sign&#10;&#10;Description automatically generated with medium confidence">
            <a:extLst>
              <a:ext uri="{FF2B5EF4-FFF2-40B4-BE49-F238E27FC236}">
                <a16:creationId xmlns:a16="http://schemas.microsoft.com/office/drawing/2014/main" id="{F90EF81C-AD62-ECF1-47BC-4BDB6EF44A33}"/>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046471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872" y="143974"/>
            <a:ext cx="8055314" cy="914400"/>
          </a:xfrm>
        </p:spPr>
        <p:txBody>
          <a:bodyPr/>
          <a:lstStyle/>
          <a:p>
            <a:r>
              <a:rPr lang="en-US"/>
              <a:t>[Slide title]</a:t>
            </a:r>
          </a:p>
        </p:txBody>
      </p:sp>
      <p:pic>
        <p:nvPicPr>
          <p:cNvPr id="3" name="Picture 2" descr="A red and white sign&#10;&#10;Description automatically generated with medium confidence">
            <a:extLst>
              <a:ext uri="{FF2B5EF4-FFF2-40B4-BE49-F238E27FC236}">
                <a16:creationId xmlns:a16="http://schemas.microsoft.com/office/drawing/2014/main" id="{3F5ADBB7-C48D-E97D-3BA5-D3408E033719}"/>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64656389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nsignia -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C1505E-5091-43DE-06CA-627B2F954E8C}"/>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7" name="Picture Placeholder 1">
            <a:extLst>
              <a:ext uri="{FF2B5EF4-FFF2-40B4-BE49-F238E27FC236}">
                <a16:creationId xmlns:a16="http://schemas.microsoft.com/office/drawing/2014/main" id="{AE35AAB2-FA15-2F55-A163-9EC121733B03}"/>
              </a:ext>
            </a:extLst>
          </p:cNvPr>
          <p:cNvSpPr>
            <a:spLocks noGrp="1"/>
          </p:cNvSpPr>
          <p:nvPr>
            <p:ph type="pic" sz="quarter" idx="11" hasCustomPrompt="1"/>
          </p:nvPr>
        </p:nvSpPr>
        <p:spPr>
          <a:xfrm>
            <a:off x="731520" y="2377440"/>
            <a:ext cx="1508760" cy="1508760"/>
          </a:xfrm>
          <a:noFill/>
        </p:spPr>
        <p:txBody>
          <a:bodyPr anchor="ctr" anchorCtr="0"/>
          <a:lstStyle>
            <a:lvl1pPr marL="0" indent="0" algn="ctr">
              <a:buFontTx/>
              <a:buNone/>
              <a:defRPr sz="1000"/>
            </a:lvl1pPr>
          </a:lstStyle>
          <a:p>
            <a:r>
              <a:rPr lang="en-US" dirty="0"/>
              <a:t>[Insignia]</a:t>
            </a:r>
          </a:p>
        </p:txBody>
      </p:sp>
      <p:sp>
        <p:nvSpPr>
          <p:cNvPr id="9" name="Text Placeholder 2">
            <a:extLst>
              <a:ext uri="{FF2B5EF4-FFF2-40B4-BE49-F238E27FC236}">
                <a16:creationId xmlns:a16="http://schemas.microsoft.com/office/drawing/2014/main" id="{9074A305-D2F3-922C-9677-49EB48AA1C08}"/>
              </a:ext>
            </a:extLst>
          </p:cNvPr>
          <p:cNvSpPr>
            <a:spLocks noGrp="1"/>
          </p:cNvSpPr>
          <p:nvPr>
            <p:ph type="body" sz="quarter" idx="12" hasCustomPrompt="1"/>
          </p:nvPr>
        </p:nvSpPr>
        <p:spPr>
          <a:xfrm>
            <a:off x="731520" y="4005072"/>
            <a:ext cx="1508760" cy="457200"/>
          </a:xfrm>
        </p:spPr>
        <p:txBody>
          <a:bodyPr anchor="ctr" anchorCtr="0"/>
          <a:lstStyle>
            <a:lvl1pPr marL="0" indent="0" algn="ctr">
              <a:spcBef>
                <a:spcPts val="0"/>
              </a:spcBef>
              <a:buFontTx/>
              <a:buNone/>
              <a:defRPr sz="1000" b="1" cap="all" baseline="0"/>
            </a:lvl1pPr>
            <a:lvl2pPr marL="0" indent="0" algn="ctr">
              <a:spcBef>
                <a:spcPts val="0"/>
              </a:spcBef>
              <a:buFontTx/>
              <a:buNone/>
              <a:defRPr sz="1000" b="1" cap="all" baseline="0"/>
            </a:lvl2pPr>
            <a:lvl3pPr marL="0" indent="0" algn="ctr">
              <a:spcBef>
                <a:spcPts val="0"/>
              </a:spcBef>
              <a:buFontTx/>
              <a:buNone/>
              <a:defRPr sz="1000" b="1" cap="all" baseline="0"/>
            </a:lvl3pPr>
            <a:lvl4pPr marL="0" indent="0" algn="ctr">
              <a:spcBef>
                <a:spcPts val="0"/>
              </a:spcBef>
              <a:buFontTx/>
              <a:buNone/>
              <a:defRPr sz="1000" b="1" cap="all" baseline="0"/>
            </a:lvl4pPr>
            <a:lvl5pPr marL="0" indent="0" algn="ctr">
              <a:spcBef>
                <a:spcPts val="0"/>
              </a:spcBef>
              <a:buFontTx/>
              <a:buNone/>
              <a:defRPr sz="1000" b="1" cap="all" baseline="0"/>
            </a:lvl5pPr>
            <a:lvl6pPr marL="0" indent="0" algn="ctr">
              <a:spcBef>
                <a:spcPts val="0"/>
              </a:spcBef>
              <a:buFontTx/>
              <a:buNone/>
              <a:defRPr sz="1000" b="1" cap="all" baseline="0"/>
            </a:lvl6pPr>
            <a:lvl7pPr marL="0" indent="0" algn="ctr">
              <a:spcBef>
                <a:spcPts val="0"/>
              </a:spcBef>
              <a:buFontTx/>
              <a:buNone/>
              <a:defRPr sz="1000" b="1" cap="all" baseline="0"/>
            </a:lvl7pPr>
            <a:lvl8pPr marL="0" indent="0" algn="ctr">
              <a:spcBef>
                <a:spcPts val="0"/>
              </a:spcBef>
              <a:buFontTx/>
              <a:buNone/>
              <a:defRPr sz="1000" b="1" cap="all" baseline="0"/>
            </a:lvl8pPr>
            <a:lvl9pPr marL="0" indent="0" algn="ctr">
              <a:spcBef>
                <a:spcPts val="0"/>
              </a:spcBef>
              <a:buFontTx/>
              <a:buNone/>
              <a:defRPr sz="1000" b="1" cap="all" baseline="0"/>
            </a:lvl9pPr>
          </a:lstStyle>
          <a:p>
            <a:pPr lvl="0"/>
            <a:r>
              <a:rPr lang="en-US"/>
              <a:t>[DIVISION/UNIT NAME]</a:t>
            </a:r>
          </a:p>
        </p:txBody>
      </p:sp>
      <p:sp>
        <p:nvSpPr>
          <p:cNvPr id="2" name="Title 3"/>
          <p:cNvSpPr>
            <a:spLocks noGrp="1"/>
          </p:cNvSpPr>
          <p:nvPr>
            <p:ph type="ctrTitle" hasCustomPrompt="1"/>
          </p:nvPr>
        </p:nvSpPr>
        <p:spPr>
          <a:xfrm>
            <a:off x="2788922" y="2423160"/>
            <a:ext cx="7059168" cy="1325880"/>
          </a:xfrm>
        </p:spPr>
        <p:txBody>
          <a:bodyPr anchor="t" anchorCtr="0"/>
          <a:lstStyle>
            <a:lvl1pPr algn="l">
              <a:lnSpc>
                <a:spcPct val="80000"/>
              </a:lnSpc>
              <a:defRPr sz="3600"/>
            </a:lvl1pPr>
          </a:lstStyle>
          <a:p>
            <a:r>
              <a:rPr lang="en-US"/>
              <a:t>[Presentation title]</a:t>
            </a:r>
          </a:p>
        </p:txBody>
      </p:sp>
      <p:sp>
        <p:nvSpPr>
          <p:cNvPr id="3" name="Subtitle 4"/>
          <p:cNvSpPr>
            <a:spLocks noGrp="1"/>
          </p:cNvSpPr>
          <p:nvPr>
            <p:ph type="subTitle" idx="1" hasCustomPrompt="1"/>
          </p:nvPr>
        </p:nvSpPr>
        <p:spPr>
          <a:xfrm>
            <a:off x="2788921" y="4005072"/>
            <a:ext cx="418795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5">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7717536" y="4005072"/>
            <a:ext cx="2130680"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Tree>
    <p:extLst>
      <p:ext uri="{BB962C8B-B14F-4D97-AF65-F5344CB8AC3E}">
        <p14:creationId xmlns:p14="http://schemas.microsoft.com/office/powerpoint/2010/main" val="342125092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red and white sign&#10;&#10;Description automatically generated with medium confidence">
            <a:extLst>
              <a:ext uri="{FF2B5EF4-FFF2-40B4-BE49-F238E27FC236}">
                <a16:creationId xmlns:a16="http://schemas.microsoft.com/office/drawing/2014/main" id="{C9726DFF-8DE6-E320-DB86-80994FBD3F1D}"/>
              </a:ext>
            </a:extLst>
          </p:cNvPr>
          <p:cNvPicPr>
            <a:picLocks noChangeAspect="1"/>
          </p:cNvPicPr>
          <p:nvPr userDrawn="1"/>
        </p:nvPicPr>
        <p:blipFill>
          <a:blip r:embed="rId2"/>
          <a:stretch>
            <a:fillRect/>
          </a:stretch>
        </p:blipFill>
        <p:spPr>
          <a:xfrm>
            <a:off x="11381803" y="238864"/>
            <a:ext cx="639447" cy="592621"/>
          </a:xfrm>
          <a:prstGeom prst="rect">
            <a:avLst/>
          </a:prstGeom>
        </p:spPr>
      </p:pic>
      <p:pic>
        <p:nvPicPr>
          <p:cNvPr id="3" name="Picture 2" descr="Logo&#10;&#10;Description automatically generated">
            <a:extLst>
              <a:ext uri="{FF2B5EF4-FFF2-40B4-BE49-F238E27FC236}">
                <a16:creationId xmlns:a16="http://schemas.microsoft.com/office/drawing/2014/main" id="{451BAAA2-3D5E-C1C5-036E-D0B9DC8471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0750" y="230238"/>
            <a:ext cx="461640" cy="576891"/>
          </a:xfrm>
          <a:prstGeom prst="rect">
            <a:avLst/>
          </a:prstGeom>
        </p:spPr>
      </p:pic>
    </p:spTree>
    <p:extLst>
      <p:ext uri="{BB962C8B-B14F-4D97-AF65-F5344CB8AC3E}">
        <p14:creationId xmlns:p14="http://schemas.microsoft.com/office/powerpoint/2010/main" val="943657075"/>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No Emblem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913235"/>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
        <p:nvSpPr>
          <p:cNvPr id="3" name="Content Placeholder 2"/>
          <p:cNvSpPr>
            <a:spLocks noGrp="1"/>
          </p:cNvSpPr>
          <p:nvPr>
            <p:ph idx="1"/>
          </p:nvPr>
        </p:nvSpPr>
        <p:spPr>
          <a:xfrm>
            <a:off x="548640" y="1600198"/>
            <a:ext cx="6795136" cy="4572000"/>
          </a:xfrm>
        </p:spPr>
        <p:txBody>
          <a:bodyPr/>
          <a:lstStyle>
            <a:lvl1pPr marL="365760" indent="-365760">
              <a:buFont typeface="+mj-lt"/>
              <a:buAutoNum type="arabicPeriod"/>
              <a:defRPr b="1"/>
            </a:lvl1pPr>
            <a:lvl2pPr marL="365760" indent="0">
              <a:spcBef>
                <a:spcPts val="0"/>
              </a:spcBef>
              <a:buFontTx/>
              <a:buNone/>
              <a:defRPr/>
            </a:lvl2pPr>
            <a:lvl3pPr marL="548640">
              <a:defRPr/>
            </a:lvl3pPr>
            <a:lvl4pPr marL="731520">
              <a:defRPr/>
            </a:lvl4pPr>
            <a:lvl5pPr marL="914400">
              <a:defRPr/>
            </a:lvl5pPr>
            <a:lvl6pPr marL="1097280">
              <a:defRPr/>
            </a:lvl6pPr>
            <a:lvl7pPr marL="1280160">
              <a:defRPr/>
            </a:lvl7pPr>
            <a:lvl8pPr marL="1463040">
              <a:defRPr/>
            </a:lvl8pPr>
            <a:lvl9pPr marL="164592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red and white sign&#10;&#10;Description automatically generated with medium confidence">
            <a:extLst>
              <a:ext uri="{FF2B5EF4-FFF2-40B4-BE49-F238E27FC236}">
                <a16:creationId xmlns:a16="http://schemas.microsoft.com/office/drawing/2014/main" id="{58ADB902-1FD7-1266-E63F-7A520BDA8A38}"/>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67879074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887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white sign&#10;&#10;Description automatically generated with medium confidence">
            <a:extLst>
              <a:ext uri="{FF2B5EF4-FFF2-40B4-BE49-F238E27FC236}">
                <a16:creationId xmlns:a16="http://schemas.microsoft.com/office/drawing/2014/main" id="{75977795-738B-6FE1-E3E0-14D629627608}"/>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395030254"/>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13ED7-122D-D0BC-7C53-E1C615A94F8B}"/>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39"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0832"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8193023"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red and white sign&#10;&#10;Description automatically generated with medium confidence">
            <a:extLst>
              <a:ext uri="{FF2B5EF4-FFF2-40B4-BE49-F238E27FC236}">
                <a16:creationId xmlns:a16="http://schemas.microsoft.com/office/drawing/2014/main" id="{A65CFCB5-8FFB-D383-22A6-4AD08C062644}"/>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272869617"/>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4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1376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and white sign&#10;&#10;Description automatically generated with medium confidence">
            <a:extLst>
              <a:ext uri="{FF2B5EF4-FFF2-40B4-BE49-F238E27FC236}">
                <a16:creationId xmlns:a16="http://schemas.microsoft.com/office/drawing/2014/main" id="{7D1D1155-B093-9FD7-37EC-0826C7BC7B4E}"/>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77304837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a:t>[Slide title]</a:t>
            </a:r>
          </a:p>
        </p:txBody>
      </p:sp>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548640" y="1600200"/>
            <a:ext cx="557784" cy="555498"/>
          </a:xfrm>
        </p:spPr>
        <p:txBody>
          <a:bodyPr anchor="ctr" anchorCtr="0"/>
          <a:lstStyle>
            <a:lvl1pPr marL="0" indent="0" algn="ctr">
              <a:buFontTx/>
              <a:buNone/>
              <a:defRPr sz="800"/>
            </a:lvl1pPr>
          </a:lstStyle>
          <a:p>
            <a:r>
              <a:rPr lang="en-US" dirty="0"/>
              <a:t>[Icon]</a:t>
            </a:r>
          </a:p>
        </p:txBody>
      </p:sp>
      <p:sp>
        <p:nvSpPr>
          <p:cNvPr id="3" name="Content Placeholder 3"/>
          <p:cNvSpPr>
            <a:spLocks noGrp="1"/>
          </p:cNvSpPr>
          <p:nvPr>
            <p:ph sz="half" idx="1"/>
          </p:nvPr>
        </p:nvSpPr>
        <p:spPr>
          <a:xfrm>
            <a:off x="54864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3413760" y="1600200"/>
            <a:ext cx="557784" cy="557784"/>
          </a:xfrm>
        </p:spPr>
        <p:txBody>
          <a:bodyPr anchor="ctr" anchorCtr="0"/>
          <a:lstStyle>
            <a:lvl1pPr marL="0" indent="0" algn="ctr">
              <a:buFontTx/>
              <a:buNone/>
              <a:defRPr sz="800"/>
            </a:lvl1pPr>
          </a:lstStyle>
          <a:p>
            <a:r>
              <a:rPr lang="en-US" dirty="0"/>
              <a:t>[Icon]</a:t>
            </a:r>
          </a:p>
        </p:txBody>
      </p:sp>
      <p:sp>
        <p:nvSpPr>
          <p:cNvPr id="4" name="Content Placeholder 5"/>
          <p:cNvSpPr>
            <a:spLocks noGrp="1"/>
          </p:cNvSpPr>
          <p:nvPr>
            <p:ph sz="half" idx="2"/>
          </p:nvPr>
        </p:nvSpPr>
        <p:spPr>
          <a:xfrm>
            <a:off x="341376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6278880" y="1600200"/>
            <a:ext cx="557784" cy="557784"/>
          </a:xfrm>
        </p:spPr>
        <p:txBody>
          <a:bodyPr anchor="ctr" anchorCtr="0"/>
          <a:lstStyle>
            <a:lvl1pPr marL="0" indent="0" algn="ctr">
              <a:buFontTx/>
              <a:buNone/>
              <a:defRPr sz="800"/>
            </a:lvl1pPr>
          </a:lstStyle>
          <a:p>
            <a:r>
              <a:rPr lang="en-US" dirty="0"/>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627888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9144000" y="1600200"/>
            <a:ext cx="557784" cy="557784"/>
          </a:xfrm>
        </p:spPr>
        <p:txBody>
          <a:bodyPr anchor="ctr" anchorCtr="0"/>
          <a:lstStyle>
            <a:lvl1pPr marL="0" indent="0" algn="ctr">
              <a:buFontTx/>
              <a:buNone/>
              <a:defRPr sz="800"/>
            </a:lvl1pPr>
          </a:lstStyle>
          <a:p>
            <a:r>
              <a:rPr lang="en-US" dirty="0"/>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914400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and white sign&#10;&#10;Description automatically generated with medium confidence">
            <a:extLst>
              <a:ext uri="{FF2B5EF4-FFF2-40B4-BE49-F238E27FC236}">
                <a16:creationId xmlns:a16="http://schemas.microsoft.com/office/drawing/2014/main" id="{BA41F7DE-D5A8-EADA-5C8B-E764F6AFF63C}"/>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287540689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Numbers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6FD270-DB0B-36F0-B138-75209607ED74}"/>
              </a:ext>
            </a:extLst>
          </p:cNvPr>
          <p:cNvSpPr>
            <a:spLocks noGrp="1"/>
          </p:cNvSpPr>
          <p:nvPr>
            <p:ph type="title" hasCustomPrompt="1"/>
          </p:nvPr>
        </p:nvSpPr>
        <p:spPr/>
        <p:txBody>
          <a:bodyPr/>
          <a:lstStyle/>
          <a:p>
            <a:r>
              <a:rPr lang="en-US"/>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red and white sign&#10;&#10;Description automatically generated with medium confidence">
            <a:extLst>
              <a:ext uri="{FF2B5EF4-FFF2-40B4-BE49-F238E27FC236}">
                <a16:creationId xmlns:a16="http://schemas.microsoft.com/office/drawing/2014/main" id="{2A7ED833-DC1F-F891-96BF-DF98B091CEBA}"/>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97191412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Numbers - Whi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3F0940-E33E-9D7F-C52B-16CFD0545B23}"/>
              </a:ext>
            </a:extLst>
          </p:cNvPr>
          <p:cNvSpPr>
            <a:spLocks noGrp="1"/>
          </p:cNvSpPr>
          <p:nvPr>
            <p:ph type="title" hasCustomPrompt="1"/>
          </p:nvPr>
        </p:nvSpPr>
        <p:spPr/>
        <p:txBody>
          <a:bodyPr/>
          <a:lstStyle/>
          <a:p>
            <a:r>
              <a:rPr lang="en-US"/>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9" name="Picture 28" descr="A red and white sign&#10;&#10;Description automatically generated with medium confidence">
            <a:extLst>
              <a:ext uri="{FF2B5EF4-FFF2-40B4-BE49-F238E27FC236}">
                <a16:creationId xmlns:a16="http://schemas.microsoft.com/office/drawing/2014/main" id="{BAF98F0F-CAD6-DC15-47AF-54681C1EFDBB}"/>
              </a:ext>
            </a:extLst>
          </p:cNvPr>
          <p:cNvPicPr>
            <a:picLocks noChangeAspect="1"/>
          </p:cNvPicPr>
          <p:nvPr userDrawn="1"/>
        </p:nvPicPr>
        <p:blipFill>
          <a:blip r:embed="rId2"/>
          <a:stretch>
            <a:fillRect/>
          </a:stretch>
        </p:blipFill>
        <p:spPr>
          <a:xfrm>
            <a:off x="11091792" y="5949922"/>
            <a:ext cx="793654" cy="735536"/>
          </a:xfrm>
          <a:prstGeom prst="rect">
            <a:avLst/>
          </a:prstGeom>
        </p:spPr>
      </p:pic>
    </p:spTree>
    <p:extLst>
      <p:ext uri="{BB962C8B-B14F-4D97-AF65-F5344CB8AC3E}">
        <p14:creationId xmlns:p14="http://schemas.microsoft.com/office/powerpoint/2010/main" val="145600559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411481"/>
            <a:ext cx="8231293" cy="914400"/>
          </a:xfrm>
          <a:prstGeom prst="rect">
            <a:avLst/>
          </a:prstGeom>
        </p:spPr>
        <p:txBody>
          <a:bodyPr vert="horz" lIns="0" tIns="0" rIns="0" bIns="0" rtlCol="0" anchor="t" anchorCtr="0">
            <a:noAutofit/>
          </a:bodyPr>
          <a:lstStyle/>
          <a:p>
            <a:r>
              <a:rPr lang="en-US"/>
              <a:t>[Slide title]</a:t>
            </a:r>
          </a:p>
        </p:txBody>
      </p:sp>
      <p:sp>
        <p:nvSpPr>
          <p:cNvPr id="3" name="Text Placeholder 2"/>
          <p:cNvSpPr>
            <a:spLocks noGrp="1"/>
          </p:cNvSpPr>
          <p:nvPr>
            <p:ph type="body" idx="1"/>
          </p:nvPr>
        </p:nvSpPr>
        <p:spPr>
          <a:xfrm>
            <a:off x="548639" y="1600198"/>
            <a:ext cx="11094720" cy="4572000"/>
          </a:xfrm>
          <a:prstGeom prst="rect">
            <a:avLst/>
          </a:prstGeom>
        </p:spPr>
        <p:txBody>
          <a:bodyPr vert="horz" lIns="0" tIns="0" rIns="0" bIns="0" spcCol="3657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64354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96" r:id="rId3"/>
    <p:sldLayoutId id="2147483664" r:id="rId4"/>
    <p:sldLayoutId id="2147483681" r:id="rId5"/>
    <p:sldLayoutId id="2147483702" r:id="rId6"/>
    <p:sldLayoutId id="2147483682" r:id="rId7"/>
    <p:sldLayoutId id="2147483683" r:id="rId8"/>
    <p:sldLayoutId id="2147483684" r:id="rId9"/>
    <p:sldLayoutId id="2147483700" r:id="rId10"/>
    <p:sldLayoutId id="2147483690" r:id="rId11"/>
    <p:sldLayoutId id="2147483691" r:id="rId12"/>
    <p:sldLayoutId id="2147483692" r:id="rId13"/>
    <p:sldLayoutId id="2147483693" r:id="rId14"/>
    <p:sldLayoutId id="2147483694" r:id="rId15"/>
    <p:sldLayoutId id="2147483677" r:id="rId16"/>
    <p:sldLayoutId id="2147483680" r:id="rId17"/>
    <p:sldLayoutId id="2147483679" r:id="rId18"/>
    <p:sldLayoutId id="2147483666" r:id="rId19"/>
    <p:sldLayoutId id="2147483667" r:id="rId20"/>
    <p:sldLayoutId id="2147483703" r:id="rId21"/>
  </p:sldLayoutIdLst>
  <p:hf hd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userDrawn="1">
          <p15:clr>
            <a:srgbClr val="F26B43"/>
          </p15:clr>
        </p15:guide>
        <p15:guide id="2" pos="345" userDrawn="1">
          <p15:clr>
            <a:srgbClr val="F26B43"/>
          </p15:clr>
        </p15:guide>
        <p15:guide id="3" pos="7335" userDrawn="1">
          <p15:clr>
            <a:srgbClr val="F26B43"/>
          </p15:clr>
        </p15:guide>
        <p15:guide id="4" orient="horz" pos="4061" userDrawn="1">
          <p15:clr>
            <a:srgbClr val="F26B43"/>
          </p15:clr>
        </p15:guide>
        <p15:guide id="6" pos="1018" userDrawn="1">
          <p15:clr>
            <a:srgbClr val="A4A3A4"/>
          </p15:clr>
        </p15:guide>
        <p15:guide id="7" pos="1248" userDrawn="1">
          <p15:clr>
            <a:srgbClr val="A4A3A4"/>
          </p15:clr>
        </p15:guide>
        <p15:guide id="8" pos="2148" userDrawn="1">
          <p15:clr>
            <a:srgbClr val="A4A3A4"/>
          </p15:clr>
        </p15:guide>
        <p15:guide id="9" pos="3052" userDrawn="1">
          <p15:clr>
            <a:srgbClr val="A4A3A4"/>
          </p15:clr>
        </p15:guide>
        <p15:guide id="10" pos="3954" userDrawn="1">
          <p15:clr>
            <a:srgbClr val="A4A3A4"/>
          </p15:clr>
        </p15:guide>
        <p15:guide id="11" pos="3724" userDrawn="1">
          <p15:clr>
            <a:srgbClr val="A4A3A4"/>
          </p15:clr>
        </p15:guide>
        <p15:guide id="12" pos="4858" userDrawn="1">
          <p15:clr>
            <a:srgbClr val="A4A3A4"/>
          </p15:clr>
        </p15:guide>
        <p15:guide id="13" pos="5758" userDrawn="1">
          <p15:clr>
            <a:srgbClr val="A4A3A4"/>
          </p15:clr>
        </p15:guide>
        <p15:guide id="14" pos="6660" userDrawn="1">
          <p15:clr>
            <a:srgbClr val="A4A3A4"/>
          </p15:clr>
        </p15:guide>
        <p15:guide id="15" pos="1920" userDrawn="1">
          <p15:clr>
            <a:srgbClr val="A4A3A4"/>
          </p15:clr>
        </p15:guide>
        <p15:guide id="16" pos="2822" userDrawn="1">
          <p15:clr>
            <a:srgbClr val="A4A3A4"/>
          </p15:clr>
        </p15:guide>
        <p15:guide id="17" pos="4626" userDrawn="1">
          <p15:clr>
            <a:srgbClr val="A4A3A4"/>
          </p15:clr>
        </p15:guide>
        <p15:guide id="18" pos="5530" userDrawn="1">
          <p15:clr>
            <a:srgbClr val="A4A3A4"/>
          </p15:clr>
        </p15:guide>
        <p15:guide id="19" pos="643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8" Type="http://schemas.openxmlformats.org/officeDocument/2006/relationships/hyperlink" Target="https://hq.usace.afpims.mil/Portals/2/docs/Small%20Business/Marketing/Helpful%20Hints%20for%20Meeting%20with%20Small%20Business%20Professionals%20and%20District%20Personnel.pdf?ver=jHpgpCTQ1AgNqqYgCX-UVQ%3d%3d" TargetMode="External"/><Relationship Id="rId3" Type="http://schemas.openxmlformats.org/officeDocument/2006/relationships/hyperlink" Target="https://einvitations.afit.edu/inv/anim.cfm?i=660187&amp;k=046742087350" TargetMode="External"/><Relationship Id="rId7" Type="http://schemas.openxmlformats.org/officeDocument/2006/relationships/hyperlink" Target="https://geospatial-usace.opendata.arcgis.com/"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s://www.usace.army.mil/Business-With-Us/Submit-Contractor-Capabilities/" TargetMode="External"/><Relationship Id="rId5" Type="http://schemas.openxmlformats.org/officeDocument/2006/relationships/hyperlink" Target="https://ndc.ops.usace.army.mil/dis/" TargetMode="External"/><Relationship Id="rId4" Type="http://schemas.openxmlformats.org/officeDocument/2006/relationships/hyperlink" Target="https://www.usace.army.mil/Business-With-Us/Small-Business/Contractor-Roadmap-to-Success/" TargetMode="External"/><Relationship Id="rId9" Type="http://schemas.openxmlformats.org/officeDocument/2006/relationships/hyperlink" Target="https://www.usace.army.mil/Business-With-Us/Small-Business/Sell-IT-or-Innovative-Products-and-Service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ttps://www.nab.usace.army.mil/Missions/Dams-Recreation/" TargetMode="External"/><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sam.gov/content/home" TargetMode="Externa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package" Target="../embeddings/Microsoft_Excel_Worksheet2.xlsx"/><Relationship Id="rId7" Type="http://schemas.openxmlformats.org/officeDocument/2006/relationships/slide" Target="slide25.xml"/><Relationship Id="rId12" Type="http://schemas.openxmlformats.org/officeDocument/2006/relationships/slide" Target="slide50.xm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25.emf"/><Relationship Id="rId11" Type="http://schemas.openxmlformats.org/officeDocument/2006/relationships/slide" Target="slide49.xml"/><Relationship Id="rId5" Type="http://schemas.openxmlformats.org/officeDocument/2006/relationships/package" Target="../embeddings/Microsoft_Excel_Worksheet3.xlsx"/><Relationship Id="rId10" Type="http://schemas.openxmlformats.org/officeDocument/2006/relationships/slide" Target="slide28.xml"/><Relationship Id="rId4" Type="http://schemas.openxmlformats.org/officeDocument/2006/relationships/image" Target="../media/image24.emf"/><Relationship Id="rId9" Type="http://schemas.openxmlformats.org/officeDocument/2006/relationships/slide" Target="slide48.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package" Target="../embeddings/Microsoft_Excel_Worksheet5.xlsx"/><Relationship Id="rId7" Type="http://schemas.openxmlformats.org/officeDocument/2006/relationships/slide" Target="slide48.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25.xml"/><Relationship Id="rId10" Type="http://schemas.openxmlformats.org/officeDocument/2006/relationships/slide" Target="slide50.xml"/><Relationship Id="rId4" Type="http://schemas.openxmlformats.org/officeDocument/2006/relationships/image" Target="../media/image27.emf"/><Relationship Id="rId9" Type="http://schemas.openxmlformats.org/officeDocument/2006/relationships/slide" Target="slide49.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sam.gov/"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www.nab.usace.army.mil/Business-With-Us/Small-Business/" TargetMode="External"/><Relationship Id="rId5" Type="http://schemas.openxmlformats.org/officeDocument/2006/relationships/hyperlink" Target="https://www.fpds.gov/fpdsng_cms/index.php/en/" TargetMode="External"/><Relationship Id="rId4" Type="http://schemas.openxmlformats.org/officeDocument/2006/relationships/hyperlink" Target="https://dsbs.sba.gov/search/dsp_dsbs.cf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nab.usace.army.mil/Business-With-Us/Small-Business/"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nab.usace.army.mil/SB/"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summit.ncmbc.u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www.uswcc.org/meetings/simply-matchmaking-virtual-fall-2025" TargetMode="External"/><Relationship Id="rId4" Type="http://schemas.openxmlformats.org/officeDocument/2006/relationships/hyperlink" Target="https://www.uswcc.org/events/simply-matchmaking-virtual-spring-2025/"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instagram.com/usacebaltimore/?hl=en" TargetMode="External"/><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hyperlink" Target="https://www.facebook.com/USACEBaltimore/" TargetMode="External"/><Relationship Id="rId1" Type="http://schemas.openxmlformats.org/officeDocument/2006/relationships/slideLayout" Target="../slideLayouts/slideLayout3.xml"/><Relationship Id="rId6" Type="http://schemas.openxmlformats.org/officeDocument/2006/relationships/hyperlink" Target="https://www.linkedin.com/company/usacebaltimore" TargetMode="External"/><Relationship Id="rId5" Type="http://schemas.openxmlformats.org/officeDocument/2006/relationships/image" Target="../media/image33.jpeg"/><Relationship Id="rId4" Type="http://schemas.openxmlformats.org/officeDocument/2006/relationships/hyperlink" Target="https://www.youtube.com/@USACEBaltimore" TargetMode="External"/><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mailto:CENAB-SB@usace.army.mil"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45.xml.rels><?xml version="1.0" encoding="UTF-8" standalone="yes"?>
<Relationships xmlns="http://schemas.openxmlformats.org/package/2006/relationships"><Relationship Id="rId8" Type="http://schemas.openxmlformats.org/officeDocument/2006/relationships/hyperlink" Target="https://mrsi.erdc.dren.mil/coe/mcx/cicu/" TargetMode="External"/><Relationship Id="rId13" Type="http://schemas.openxmlformats.org/officeDocument/2006/relationships/hyperlink" Target="https://mrsi.erdc.dren.mil/coe/mcx/fes/" TargetMode="External"/><Relationship Id="rId18" Type="http://schemas.openxmlformats.org/officeDocument/2006/relationships/hyperlink" Target="https://mrsi.erdc.dren.mil/coe/mcx/mdc/" TargetMode="External"/><Relationship Id="rId26" Type="http://schemas.openxmlformats.org/officeDocument/2006/relationships/hyperlink" Target="https://mrsi.erdc.dren.mil/coe/mcx/umcs/" TargetMode="External"/><Relationship Id="rId3" Type="http://schemas.openxmlformats.org/officeDocument/2006/relationships/hyperlink" Target="https://mrsi.erdc.dren.mil/coe/" TargetMode="External"/><Relationship Id="rId21" Type="http://schemas.openxmlformats.org/officeDocument/2006/relationships/hyperlink" Target="https://mrsi.erdc.dren.mil/coe/mcx/pdc/" TargetMode="External"/><Relationship Id="rId7" Type="http://schemas.openxmlformats.org/officeDocument/2006/relationships/hyperlink" Target="https://mrsi.erdc.dren.mil/coe/mcx/cecoe/" TargetMode="External"/><Relationship Id="rId12" Type="http://schemas.openxmlformats.org/officeDocument/2006/relationships/hyperlink" Target="https://mrsi.erdc.dren.mil/coe/mcx/em/" TargetMode="External"/><Relationship Id="rId17" Type="http://schemas.openxmlformats.org/officeDocument/2006/relationships/hyperlink" Target="https://mrsi.erdc.dren.mil/coe/mcx/indc/" TargetMode="External"/><Relationship Id="rId25" Type="http://schemas.openxmlformats.org/officeDocument/2006/relationships/hyperlink" Target="https://mrsi.erdc.dren.mil/coe/mcx/tsmcx/" TargetMode="External"/><Relationship Id="rId2" Type="http://schemas.openxmlformats.org/officeDocument/2006/relationships/notesSlide" Target="../notesSlides/notesSlide34.xml"/><Relationship Id="rId16" Type="http://schemas.openxmlformats.org/officeDocument/2006/relationships/hyperlink" Target="https://mrsi.erdc.dren.mil/coe/mcx/hdc/" TargetMode="External"/><Relationship Id="rId20" Type="http://schemas.openxmlformats.org/officeDocument/2006/relationships/hyperlink" Target="https://mrsi.erdc.dren.mil/coe/mcx/mmcpc/" TargetMode="External"/><Relationship Id="rId1" Type="http://schemas.openxmlformats.org/officeDocument/2006/relationships/slideLayout" Target="../slideLayouts/slideLayout4.xml"/><Relationship Id="rId6" Type="http://schemas.openxmlformats.org/officeDocument/2006/relationships/hyperlink" Target="https://mrsi.erdc.dren.mil/coe/mcx/csc/" TargetMode="External"/><Relationship Id="rId11" Type="http://schemas.openxmlformats.org/officeDocument/2006/relationships/hyperlink" Target="https://mrsi.erdc.dren.mil/coe/mcx/ess/" TargetMode="External"/><Relationship Id="rId24" Type="http://schemas.openxmlformats.org/officeDocument/2006/relationships/hyperlink" Target="https://mrsi.erdc.dren.mil/coe/mcx/ssp/" TargetMode="External"/><Relationship Id="rId5" Type="http://schemas.openxmlformats.org/officeDocument/2006/relationships/hyperlink" Target="https://mrsi.erdc.dren.mil/coe/mcx/cfstd/" TargetMode="External"/><Relationship Id="rId15" Type="http://schemas.openxmlformats.org/officeDocument/2006/relationships/hyperlink" Target="https://mrsi.erdc.dren.mil/coe/mcx/hap/" TargetMode="External"/><Relationship Id="rId23" Type="http://schemas.openxmlformats.org/officeDocument/2006/relationships/hyperlink" Target="https://mrsi.erdc.dren.mil/coe/mcx/rmc/" TargetMode="External"/><Relationship Id="rId10" Type="http://schemas.openxmlformats.org/officeDocument/2006/relationships/hyperlink" Target="https://mrsi.erdc.dren.mil/coe/mcx/dsm/" TargetMode="External"/><Relationship Id="rId19" Type="http://schemas.openxmlformats.org/officeDocument/2006/relationships/hyperlink" Target="https://mrsi.erdc.dren.mil/coe/mcx/medfac/" TargetMode="External"/><Relationship Id="rId4" Type="http://schemas.openxmlformats.org/officeDocument/2006/relationships/hyperlink" Target="https://mrsi.erdc.dren.mil/coe/mcx/bmds/" TargetMode="External"/><Relationship Id="rId9" Type="http://schemas.openxmlformats.org/officeDocument/2006/relationships/hyperlink" Target="https://mrsi.erdc.dren.mil/coe/mcx/cmac/" TargetMode="External"/><Relationship Id="rId14" Type="http://schemas.openxmlformats.org/officeDocument/2006/relationships/hyperlink" Target="https://mrsi.erdc.dren.mil/coe/mcx/ffacs/" TargetMode="External"/><Relationship Id="rId22" Type="http://schemas.openxmlformats.org/officeDocument/2006/relationships/hyperlink" Target="https://mrsi.erdc.dren.mil/coe/mcx/rtlp/"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mrsi.erdc.dren.mil/coe/tcx/ddrc/" TargetMode="External"/><Relationship Id="rId13" Type="http://schemas.openxmlformats.org/officeDocument/2006/relationships/hyperlink" Target="https://mrsi.erdc.dren.mil/coe/tcx/is/" TargetMode="External"/><Relationship Id="rId18" Type="http://schemas.openxmlformats.org/officeDocument/2006/relationships/hyperlink" Target="https://mrsi.erdc.dren.mil/coe/tcx/prep/" TargetMode="External"/><Relationship Id="rId26" Type="http://schemas.openxmlformats.org/officeDocument/2006/relationships/hyperlink" Target="https://mrsi.erdc.dren.mil/coe/tcx/wwt/" TargetMode="External"/><Relationship Id="rId3" Type="http://schemas.openxmlformats.org/officeDocument/2006/relationships/hyperlink" Target="https://mrsi.erdc.dren.mil/coe/" TargetMode="External"/><Relationship Id="rId21" Type="http://schemas.openxmlformats.org/officeDocument/2006/relationships/hyperlink" Target="https://mrsi.erdc.dren.mil/coe/tcx/rrpep/" TargetMode="External"/><Relationship Id="rId7" Type="http://schemas.openxmlformats.org/officeDocument/2006/relationships/hyperlink" Target="https://mrsi.erdc.dren.mil/coe/tcx/cccp/" TargetMode="External"/><Relationship Id="rId12" Type="http://schemas.openxmlformats.org/officeDocument/2006/relationships/hyperlink" Target="https://mrsi.erdc.dren.mil/coe/tcx/hdc/" TargetMode="External"/><Relationship Id="rId17" Type="http://schemas.openxmlformats.org/officeDocument/2006/relationships/hyperlink" Target="https://mrsi.erdc.dren.mil/coe/tcx/pm/" TargetMode="External"/><Relationship Id="rId25" Type="http://schemas.openxmlformats.org/officeDocument/2006/relationships/hyperlink" Target="https://mrsi.erdc.dren.mil/coe/tcx/tntcx/" TargetMode="External"/><Relationship Id="rId2" Type="http://schemas.openxmlformats.org/officeDocument/2006/relationships/notesSlide" Target="../notesSlides/notesSlide35.xml"/><Relationship Id="rId16" Type="http://schemas.openxmlformats.org/officeDocument/2006/relationships/hyperlink" Target="https://mrsi.erdc.dren.mil/coe/tcx/ptc/" TargetMode="External"/><Relationship Id="rId20" Type="http://schemas.openxmlformats.org/officeDocument/2006/relationships/hyperlink" Target="https://mrsi.erdc.dren.mil/coe/tcx/wrrst/" TargetMode="External"/><Relationship Id="rId1" Type="http://schemas.openxmlformats.org/officeDocument/2006/relationships/slideLayout" Target="../slideLayouts/slideLayout4.xml"/><Relationship Id="rId6" Type="http://schemas.openxmlformats.org/officeDocument/2006/relationships/hyperlink" Target="https://mrsi.erdc.dren.mil/coe/tcx/cppc/" TargetMode="External"/><Relationship Id="rId11" Type="http://schemas.openxmlformats.org/officeDocument/2006/relationships/hyperlink" Target="https://mrsi.erdc.dren.mil/coe/tcx/hvac/" TargetMode="External"/><Relationship Id="rId24" Type="http://schemas.openxmlformats.org/officeDocument/2006/relationships/hyperlink" Target="https://mrsi.erdc.dren.mil/coe/tcx/sms/" TargetMode="External"/><Relationship Id="rId5" Type="http://schemas.openxmlformats.org/officeDocument/2006/relationships/hyperlink" Target="https://mrsi.erdc.dren.mil/coe/tcx/cbtc/" TargetMode="External"/><Relationship Id="rId15" Type="http://schemas.openxmlformats.org/officeDocument/2006/relationships/hyperlink" Target="https://mrsi.erdc.dren.mil/coe/tcx/mhpi/" TargetMode="External"/><Relationship Id="rId23" Type="http://schemas.openxmlformats.org/officeDocument/2006/relationships/hyperlink" Target="https://mrsi.erdc.dren.mil/coe/tcx/semc/" TargetMode="External"/><Relationship Id="rId10" Type="http://schemas.openxmlformats.org/officeDocument/2006/relationships/hyperlink" Target="https://mrsi.erdc.dren.mil/coe/tcx/fass/" TargetMode="External"/><Relationship Id="rId19" Type="http://schemas.openxmlformats.org/officeDocument/2006/relationships/hyperlink" Target="https://mrsi.erdc.dren.mil/coe/tcx/rrtc/" TargetMode="External"/><Relationship Id="rId4" Type="http://schemas.openxmlformats.org/officeDocument/2006/relationships/hyperlink" Target="https://mrsi.erdc.dren.mil/coe/tcx/fp/" TargetMode="External"/><Relationship Id="rId9" Type="http://schemas.openxmlformats.org/officeDocument/2006/relationships/hyperlink" Target="https://mrsi.erdc.dren.mil/coe/tcx/dnrp/" TargetMode="External"/><Relationship Id="rId14" Type="http://schemas.openxmlformats.org/officeDocument/2006/relationships/hyperlink" Target="https://mrsi.erdc.dren.mil/coe/tcx/jalb/" TargetMode="External"/><Relationship Id="rId22" Type="http://schemas.openxmlformats.org/officeDocument/2006/relationships/hyperlink" Target="https://mrsi.erdc.dren.mil/coe/tcx/sec/" TargetMode="External"/><Relationship Id="rId27" Type="http://schemas.openxmlformats.org/officeDocument/2006/relationships/hyperlink" Target="https://mrsi.erdc.dren.mil/coe/tcx/wmtcx/" TargetMode="External"/></Relationships>
</file>

<file path=ppt/slides/_rels/slide4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package" Target="../embeddings/Microsoft_Excel_Worksheet9.xlsx"/><Relationship Id="rId7" Type="http://schemas.openxmlformats.org/officeDocument/2006/relationships/slide" Target="slide48.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25.xml"/><Relationship Id="rId10" Type="http://schemas.openxmlformats.org/officeDocument/2006/relationships/slide" Target="slide50.xml"/><Relationship Id="rId4" Type="http://schemas.openxmlformats.org/officeDocument/2006/relationships/image" Target="../media/image39.emf"/><Relationship Id="rId9" Type="http://schemas.openxmlformats.org/officeDocument/2006/relationships/slide" Target="slide49.xml"/></Relationships>
</file>

<file path=ppt/slides/_rels/slide48.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package" Target="../embeddings/Microsoft_Excel_Worksheet10.xlsx"/><Relationship Id="rId7" Type="http://schemas.openxmlformats.org/officeDocument/2006/relationships/slide" Target="slide48.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25.xml"/><Relationship Id="rId10" Type="http://schemas.openxmlformats.org/officeDocument/2006/relationships/slide" Target="slide50.xml"/><Relationship Id="rId4" Type="http://schemas.openxmlformats.org/officeDocument/2006/relationships/image" Target="../media/image40.emf"/><Relationship Id="rId9" Type="http://schemas.openxmlformats.org/officeDocument/2006/relationships/slide" Target="slide49.xml"/></Relationships>
</file>

<file path=ppt/slides/_rels/slide4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package" Target="../embeddings/Microsoft_Excel_Worksheet11.xlsx"/><Relationship Id="rId7" Type="http://schemas.openxmlformats.org/officeDocument/2006/relationships/slide" Target="slide48.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25.xml"/><Relationship Id="rId10" Type="http://schemas.openxmlformats.org/officeDocument/2006/relationships/slide" Target="slide50.xml"/><Relationship Id="rId4" Type="http://schemas.openxmlformats.org/officeDocument/2006/relationships/image" Target="../media/image41.emf"/><Relationship Id="rId9" Type="http://schemas.openxmlformats.org/officeDocument/2006/relationships/slide" Target="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package" Target="../embeddings/Microsoft_Excel_Worksheet12.xlsx"/><Relationship Id="rId7" Type="http://schemas.openxmlformats.org/officeDocument/2006/relationships/slide" Target="slide48.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slide" Target="slide25.xml"/><Relationship Id="rId10" Type="http://schemas.openxmlformats.org/officeDocument/2006/relationships/slide" Target="slide50.xml"/><Relationship Id="rId4" Type="http://schemas.openxmlformats.org/officeDocument/2006/relationships/image" Target="../media/image42.emf"/><Relationship Id="rId9" Type="http://schemas.openxmlformats.org/officeDocument/2006/relationships/slide" Target="slide49.xml"/></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4.emf"/><Relationship Id="rId5" Type="http://schemas.openxmlformats.org/officeDocument/2006/relationships/package" Target="../embeddings/Microsoft_Excel_Worksheet14.xlsx"/><Relationship Id="rId4" Type="http://schemas.openxmlformats.org/officeDocument/2006/relationships/image" Target="../media/image43.emf"/></Relationships>
</file>

<file path=ppt/slides/_rels/slide52.xml.rels><?xml version="1.0" encoding="UTF-8" standalone="yes"?>
<Relationships xmlns="http://schemas.openxmlformats.org/package/2006/relationships"><Relationship Id="rId3" Type="http://schemas.openxmlformats.org/officeDocument/2006/relationships/hyperlink" Target="https://www.congress.gov/bill/100th-congress/house-bill/1807/text"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www.sam.gov/"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usace.maps.arcgis.com/apps/webappviewer/index.html?id=7344e62432694199af7790aa47a32fdd"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usace.army.mil/Portals/2/docs/Small%20Business/Regulatory%20Act/District%20and%20Center%20Small%20Business%20Offices.xlsx?ver=Ox3KMifzrxlnSAA-uhddUw%3d%3d"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1D4567-0082-3B79-CFC4-2D701C0F6EF1}"/>
              </a:ext>
            </a:extLst>
          </p:cNvPr>
          <p:cNvSpPr>
            <a:spLocks noGrp="1"/>
          </p:cNvSpPr>
          <p:nvPr>
            <p:ph type="ctrTitle"/>
          </p:nvPr>
        </p:nvSpPr>
        <p:spPr>
          <a:xfrm>
            <a:off x="748145" y="2189018"/>
            <a:ext cx="8170485" cy="1239983"/>
          </a:xfrm>
        </p:spPr>
        <p:txBody>
          <a:bodyPr/>
          <a:lstStyle/>
          <a:p>
            <a:r>
              <a:rPr lang="en-US" dirty="0"/>
              <a:t>Doing business with USACE - Baltimore district</a:t>
            </a:r>
            <a:endParaRPr lang="en-US" dirty="0">
              <a:cs typeface="Arial"/>
            </a:endParaRPr>
          </a:p>
        </p:txBody>
      </p:sp>
      <p:sp>
        <p:nvSpPr>
          <p:cNvPr id="3" name="Subtitle 4">
            <a:extLst>
              <a:ext uri="{FF2B5EF4-FFF2-40B4-BE49-F238E27FC236}">
                <a16:creationId xmlns:a16="http://schemas.microsoft.com/office/drawing/2014/main" id="{1EC87FF5-0165-71D8-5E62-F770D6109A2F}"/>
              </a:ext>
            </a:extLst>
          </p:cNvPr>
          <p:cNvSpPr>
            <a:spLocks noGrp="1"/>
          </p:cNvSpPr>
          <p:nvPr>
            <p:ph type="subTitle" idx="1"/>
          </p:nvPr>
        </p:nvSpPr>
        <p:spPr>
          <a:xfrm>
            <a:off x="748146" y="3604493"/>
            <a:ext cx="10677236" cy="733697"/>
          </a:xfrm>
        </p:spPr>
        <p:txBody>
          <a:bodyPr/>
          <a:lstStyle/>
          <a:p>
            <a:r>
              <a:rPr lang="en-US" sz="1600" dirty="0">
                <a:solidFill>
                  <a:schemeClr val="tx1"/>
                </a:solidFill>
              </a:rPr>
              <a:t>Tamika Gray and Michael Stearns</a:t>
            </a:r>
          </a:p>
          <a:p>
            <a:r>
              <a:rPr lang="en-US" sz="1600" dirty="0">
                <a:solidFill>
                  <a:schemeClr val="tx1"/>
                </a:solidFill>
              </a:rPr>
              <a:t>USACE - Baltimore District</a:t>
            </a:r>
          </a:p>
          <a:p>
            <a:r>
              <a:rPr lang="en-US" sz="1600" dirty="0">
                <a:solidFill>
                  <a:schemeClr val="tx1"/>
                </a:solidFill>
                <a:cs typeface="Arial"/>
              </a:rPr>
              <a:t>Small Business Office</a:t>
            </a:r>
          </a:p>
        </p:txBody>
      </p:sp>
      <p:sp>
        <p:nvSpPr>
          <p:cNvPr id="10" name="Rectangle">
            <a:extLst>
              <a:ext uri="{FF2B5EF4-FFF2-40B4-BE49-F238E27FC236}">
                <a16:creationId xmlns:a16="http://schemas.microsoft.com/office/drawing/2014/main" id="{60F44E8F-55A4-7245-FC5E-A242E3E0D55D}"/>
              </a:ext>
              <a:ext uri="{C183D7F6-B498-43B3-948B-1728B52AA6E4}">
                <adec:decorative xmlns:adec="http://schemas.microsoft.com/office/drawing/2017/decorative" val="1"/>
              </a:ext>
            </a:extLst>
          </p:cNvPr>
          <p:cNvSpPr/>
          <p:nvPr/>
        </p:nvSpPr>
        <p:spPr>
          <a:xfrm>
            <a:off x="641205" y="2013526"/>
            <a:ext cx="10909589" cy="2697019"/>
          </a:xfrm>
          <a:prstGeom prst="rect">
            <a:avLst/>
          </a:prstGeom>
          <a:noFill/>
          <a:ln w="19050" cap="flat">
            <a:solidFill>
              <a:srgbClr val="CF000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sp>
        <p:nvSpPr>
          <p:cNvPr id="6" name="TextBox 5">
            <a:extLst>
              <a:ext uri="{FF2B5EF4-FFF2-40B4-BE49-F238E27FC236}">
                <a16:creationId xmlns:a16="http://schemas.microsoft.com/office/drawing/2014/main" id="{2C935832-84CB-BE56-357C-92E6794D78F0}"/>
              </a:ext>
            </a:extLst>
          </p:cNvPr>
          <p:cNvSpPr txBox="1"/>
          <p:nvPr/>
        </p:nvSpPr>
        <p:spPr>
          <a:xfrm>
            <a:off x="8663709" y="4329016"/>
            <a:ext cx="2887085" cy="369332"/>
          </a:xfrm>
          <a:prstGeom prst="rect">
            <a:avLst/>
          </a:prstGeom>
          <a:noFill/>
        </p:spPr>
        <p:txBody>
          <a:bodyPr wrap="square">
            <a:spAutoFit/>
          </a:bodyPr>
          <a:lstStyle/>
          <a:p>
            <a:pPr algn="r"/>
            <a:r>
              <a:rPr lang="en-US" dirty="0">
                <a:cs typeface="Arial"/>
              </a:rPr>
              <a:t>26 MARCH 2025</a:t>
            </a:r>
            <a:endParaRPr lang="en-US" b="0" dirty="0">
              <a:solidFill>
                <a:schemeClr val="tx1"/>
              </a:solidFill>
              <a:cs typeface="Arial"/>
            </a:endParaRPr>
          </a:p>
        </p:txBody>
      </p:sp>
      <p:pic>
        <p:nvPicPr>
          <p:cNvPr id="2" name="Picture 1">
            <a:extLst>
              <a:ext uri="{FF2B5EF4-FFF2-40B4-BE49-F238E27FC236}">
                <a16:creationId xmlns:a16="http://schemas.microsoft.com/office/drawing/2014/main" id="{3360D089-C35A-7F63-641A-A3E00CA93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586" y="5348151"/>
            <a:ext cx="1256404" cy="12435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472799EF-D205-7DCB-DE65-11E29EC85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7341" y="5348151"/>
            <a:ext cx="995142" cy="1243584"/>
          </a:xfrm>
          <a:prstGeom prst="rect">
            <a:avLst/>
          </a:prstGeom>
        </p:spPr>
      </p:pic>
      <p:pic>
        <p:nvPicPr>
          <p:cNvPr id="9" name="Picture 8" descr="A red and white sign&#10;&#10;Description automatically generated with medium confidence">
            <a:extLst>
              <a:ext uri="{FF2B5EF4-FFF2-40B4-BE49-F238E27FC236}">
                <a16:creationId xmlns:a16="http://schemas.microsoft.com/office/drawing/2014/main" id="{C73BC10E-ABD5-73FD-4E53-BC2AE25EE470}"/>
              </a:ext>
            </a:extLst>
          </p:cNvPr>
          <p:cNvPicPr>
            <a:picLocks noChangeAspect="1"/>
          </p:cNvPicPr>
          <p:nvPr/>
        </p:nvPicPr>
        <p:blipFill>
          <a:blip r:embed="rId5"/>
          <a:stretch>
            <a:fillRect/>
          </a:stretch>
        </p:blipFill>
        <p:spPr>
          <a:xfrm>
            <a:off x="10212834" y="5348151"/>
            <a:ext cx="1337960" cy="1239983"/>
          </a:xfrm>
          <a:prstGeom prst="rect">
            <a:avLst/>
          </a:prstGeom>
        </p:spPr>
      </p:pic>
    </p:spTree>
    <p:extLst>
      <p:ext uri="{BB962C8B-B14F-4D97-AF65-F5344CB8AC3E}">
        <p14:creationId xmlns:p14="http://schemas.microsoft.com/office/powerpoint/2010/main" val="38926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EEBC02-6EC6-B150-538C-1B4A5E9651B7}"/>
              </a:ext>
            </a:extLst>
          </p:cNvPr>
          <p:cNvSpPr txBox="1"/>
          <p:nvPr/>
        </p:nvSpPr>
        <p:spPr>
          <a:xfrm>
            <a:off x="76516" y="4878686"/>
            <a:ext cx="6556603"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Federal Contract Actions and Dollars</a:t>
            </a:r>
            <a:endParaRPr lang="en-US" sz="1700" dirty="0">
              <a:solidFill>
                <a:srgbClr val="000000"/>
              </a:solidFill>
              <a:ea typeface="ＭＳ Ｐゴシック" pitchFamily="34" charset="-128"/>
            </a:endParaRPr>
          </a:p>
        </p:txBody>
      </p:sp>
      <p:sp>
        <p:nvSpPr>
          <p:cNvPr id="8" name="Title 5">
            <a:extLst>
              <a:ext uri="{FF2B5EF4-FFF2-40B4-BE49-F238E27FC236}">
                <a16:creationId xmlns:a16="http://schemas.microsoft.com/office/drawing/2014/main" id="{8A1FA9F5-9FA5-4312-6088-1AD45A3AA73C}"/>
              </a:ext>
            </a:extLst>
          </p:cNvPr>
          <p:cNvSpPr>
            <a:spLocks noGrp="1"/>
          </p:cNvSpPr>
          <p:nvPr>
            <p:ph type="title"/>
          </p:nvPr>
        </p:nvSpPr>
        <p:spPr>
          <a:xfrm>
            <a:off x="741871" y="143974"/>
            <a:ext cx="10945303" cy="914400"/>
          </a:xfrm>
        </p:spPr>
        <p:txBody>
          <a:bodyPr/>
          <a:lstStyle/>
          <a:p>
            <a:r>
              <a:rPr lang="en-US" dirty="0"/>
              <a:t>USACE - overview</a:t>
            </a:r>
            <a:br>
              <a:rPr lang="en-US" dirty="0"/>
            </a:br>
            <a:r>
              <a:rPr lang="en-US" dirty="0"/>
              <a:t>Obligations by DoDAAC (fy22 to fy24)</a:t>
            </a:r>
          </a:p>
        </p:txBody>
      </p:sp>
      <p:graphicFrame>
        <p:nvGraphicFramePr>
          <p:cNvPr id="14" name="Object 13">
            <a:extLst>
              <a:ext uri="{FF2B5EF4-FFF2-40B4-BE49-F238E27FC236}">
                <a16:creationId xmlns:a16="http://schemas.microsoft.com/office/drawing/2014/main" id="{BAE0172E-C26E-9314-F881-A8AA74E51963}"/>
              </a:ext>
            </a:extLst>
          </p:cNvPr>
          <p:cNvGraphicFramePr>
            <a:graphicFrameLocks noChangeAspect="1"/>
          </p:cNvGraphicFramePr>
          <p:nvPr>
            <p:extLst>
              <p:ext uri="{D42A27DB-BD31-4B8C-83A1-F6EECF244321}">
                <p14:modId xmlns:p14="http://schemas.microsoft.com/office/powerpoint/2010/main" val="3491865832"/>
              </p:ext>
            </p:extLst>
          </p:nvPr>
        </p:nvGraphicFramePr>
        <p:xfrm>
          <a:off x="158750" y="1162050"/>
          <a:ext cx="11874500" cy="3744913"/>
        </p:xfrm>
        <a:graphic>
          <a:graphicData uri="http://schemas.openxmlformats.org/presentationml/2006/ole">
            <mc:AlternateContent xmlns:mc="http://schemas.openxmlformats.org/markup-compatibility/2006">
              <mc:Choice xmlns:v="urn:schemas-microsoft-com:vml" Requires="v">
                <p:oleObj name="Worksheet" r:id="rId3" imgW="11611039" imgH="3657566" progId="Excel.Sheet.12">
                  <p:embed/>
                </p:oleObj>
              </mc:Choice>
              <mc:Fallback>
                <p:oleObj name="Worksheet" r:id="rId3" imgW="11611039" imgH="3657566" progId="Excel.Sheet.12">
                  <p:embed/>
                  <p:pic>
                    <p:nvPicPr>
                      <p:cNvPr id="14" name="Object 13">
                        <a:extLst>
                          <a:ext uri="{FF2B5EF4-FFF2-40B4-BE49-F238E27FC236}">
                            <a16:creationId xmlns:a16="http://schemas.microsoft.com/office/drawing/2014/main" id="{BAE0172E-C26E-9314-F881-A8AA74E51963}"/>
                          </a:ext>
                        </a:extLst>
                      </p:cNvPr>
                      <p:cNvPicPr/>
                      <p:nvPr/>
                    </p:nvPicPr>
                    <p:blipFill>
                      <a:blip r:embed="rId4"/>
                      <a:stretch>
                        <a:fillRect/>
                      </a:stretch>
                    </p:blipFill>
                    <p:spPr>
                      <a:xfrm>
                        <a:off x="158750" y="1162050"/>
                        <a:ext cx="11874500" cy="374491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1BE4E4B-F1DB-B446-A207-243ACF56AAD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9</a:t>
            </a:r>
          </a:p>
        </p:txBody>
      </p:sp>
    </p:spTree>
    <p:extLst>
      <p:ext uri="{BB962C8B-B14F-4D97-AF65-F5344CB8AC3E}">
        <p14:creationId xmlns:p14="http://schemas.microsoft.com/office/powerpoint/2010/main" val="12380459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8A1FA9F5-9FA5-4312-6088-1AD45A3AA73C}"/>
              </a:ext>
            </a:extLst>
          </p:cNvPr>
          <p:cNvSpPr>
            <a:spLocks noGrp="1"/>
          </p:cNvSpPr>
          <p:nvPr>
            <p:ph type="title"/>
          </p:nvPr>
        </p:nvSpPr>
        <p:spPr>
          <a:xfrm>
            <a:off x="741871" y="143974"/>
            <a:ext cx="10945303" cy="914400"/>
          </a:xfrm>
        </p:spPr>
        <p:txBody>
          <a:bodyPr/>
          <a:lstStyle/>
          <a:p>
            <a:r>
              <a:rPr lang="en-US" dirty="0"/>
              <a:t>USACE - overview</a:t>
            </a:r>
            <a:br>
              <a:rPr lang="en-US" dirty="0"/>
            </a:br>
            <a:r>
              <a:rPr lang="en-US" dirty="0"/>
              <a:t>other useful information</a:t>
            </a:r>
          </a:p>
        </p:txBody>
      </p:sp>
      <p:sp>
        <p:nvSpPr>
          <p:cNvPr id="4" name="TextBox 3">
            <a:extLst>
              <a:ext uri="{FF2B5EF4-FFF2-40B4-BE49-F238E27FC236}">
                <a16:creationId xmlns:a16="http://schemas.microsoft.com/office/drawing/2014/main" id="{48F1B545-9F9C-95B7-CEEA-D082570F6D87}"/>
              </a:ext>
            </a:extLst>
          </p:cNvPr>
          <p:cNvSpPr txBox="1"/>
          <p:nvPr/>
        </p:nvSpPr>
        <p:spPr>
          <a:xfrm>
            <a:off x="457200" y="1064794"/>
            <a:ext cx="11297387" cy="5386090"/>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800" dirty="0">
                <a:solidFill>
                  <a:srgbClr val="0070C0"/>
                </a:solidFill>
                <a:hlinkClick r:id="rId3">
                  <a:extLst>
                    <a:ext uri="{A12FA001-AC4F-418D-AE19-62706E023703}">
                      <ahyp:hlinkClr xmlns:ahyp="http://schemas.microsoft.com/office/drawing/2018/hyperlinkcolor" val="tx"/>
                    </a:ext>
                  </a:extLst>
                </a:hlinkClick>
              </a:rPr>
              <a:t>Contractor Database</a:t>
            </a:r>
            <a:r>
              <a:rPr lang="en-US" sz="1800" dirty="0">
                <a:solidFill>
                  <a:srgbClr val="0070C0"/>
                </a:solidFill>
              </a:rPr>
              <a:t> </a:t>
            </a:r>
            <a:r>
              <a:rPr lang="en-US" sz="1800" dirty="0"/>
              <a:t>- Database of contractors and subcontractors interested with doing work with USACE.  Information used as a form of market research.</a:t>
            </a:r>
          </a:p>
          <a:p>
            <a:pPr marL="285750" indent="-285750">
              <a:buClr>
                <a:schemeClr val="tx1"/>
              </a:buClr>
              <a:buFont typeface="Arial" panose="020B0604020202020204" pitchFamily="34" charset="0"/>
              <a:buChar char="•"/>
            </a:pPr>
            <a:endParaRPr lang="en-US" sz="800" dirty="0">
              <a:solidFill>
                <a:srgbClr val="221F20"/>
              </a:solidFill>
              <a:hlinkClick r:id="rId4">
                <a:extLst>
                  <a:ext uri="{A12FA001-AC4F-418D-AE19-62706E023703}">
                    <ahyp:hlinkClr xmlns:ahyp="http://schemas.microsoft.com/office/drawing/2018/hyperlinkcolor" val="tx"/>
                  </a:ext>
                </a:extLst>
              </a:hlinkClick>
            </a:endParaRPr>
          </a:p>
          <a:p>
            <a:pPr marL="285750" indent="-285750">
              <a:buClr>
                <a:schemeClr val="tx1"/>
              </a:buClr>
              <a:buFont typeface="Arial" panose="020B0604020202020204" pitchFamily="34" charset="0"/>
              <a:buChar char="•"/>
            </a:pPr>
            <a:r>
              <a:rPr lang="en-US" sz="1800" dirty="0">
                <a:solidFill>
                  <a:srgbClr val="0070C0"/>
                </a:solidFill>
                <a:hlinkClick r:id="rId4">
                  <a:extLst>
                    <a:ext uri="{A12FA001-AC4F-418D-AE19-62706E023703}">
                      <ahyp:hlinkClr xmlns:ahyp="http://schemas.microsoft.com/office/drawing/2018/hyperlinkcolor" val="tx"/>
                    </a:ext>
                  </a:extLst>
                </a:hlinkClick>
              </a:rPr>
              <a:t>Doing Business With USACE - Roadmap to Success</a:t>
            </a:r>
            <a:r>
              <a:rPr lang="en-US" sz="1800" dirty="0">
                <a:solidFill>
                  <a:srgbClr val="0070C0"/>
                </a:solidFill>
              </a:rPr>
              <a:t> </a:t>
            </a:r>
            <a:r>
              <a:rPr lang="en-US" sz="1800" dirty="0">
                <a:solidFill>
                  <a:srgbClr val="221F20"/>
                </a:solidFill>
              </a:rPr>
              <a:t>- Provides a general overview on how to best approach and do business with USACE.</a:t>
            </a:r>
          </a:p>
          <a:p>
            <a:pPr marL="285750" indent="-285750">
              <a:buClr>
                <a:schemeClr val="tx1"/>
              </a:buClr>
              <a:buFont typeface="Arial" panose="020B0604020202020204" pitchFamily="34" charset="0"/>
              <a:buChar char="•"/>
            </a:pPr>
            <a:endParaRPr lang="en-US" sz="800" dirty="0">
              <a:solidFill>
                <a:srgbClr val="221F20"/>
              </a:solidFill>
            </a:endParaRPr>
          </a:p>
          <a:p>
            <a:pPr marL="285750" indent="-285750">
              <a:buClr>
                <a:schemeClr val="tx1"/>
              </a:buClr>
              <a:buFont typeface="Arial" panose="020B0604020202020204" pitchFamily="34" charset="0"/>
              <a:buChar char="•"/>
            </a:pPr>
            <a:r>
              <a:rPr lang="en-US" sz="1800" dirty="0">
                <a:solidFill>
                  <a:srgbClr val="0070C0"/>
                </a:solidFill>
                <a:hlinkClick r:id="rId5">
                  <a:extLst>
                    <a:ext uri="{A12FA001-AC4F-418D-AE19-62706E023703}">
                      <ahyp:hlinkClr xmlns:ahyp="http://schemas.microsoft.com/office/drawing/2018/hyperlinkcolor" val="tx"/>
                    </a:ext>
                  </a:extLst>
                </a:hlinkClick>
              </a:rPr>
              <a:t>Dredging Information System (DIS)</a:t>
            </a:r>
            <a:r>
              <a:rPr lang="en-US" sz="1800" dirty="0">
                <a:solidFill>
                  <a:srgbClr val="0070C0"/>
                </a:solidFill>
              </a:rPr>
              <a:t> </a:t>
            </a:r>
            <a:r>
              <a:rPr lang="en-US" dirty="0">
                <a:solidFill>
                  <a:srgbClr val="221F20"/>
                </a:solidFill>
              </a:rPr>
              <a:t>- Public website providing historical and upcoming dredging opportunities throughout USACE.</a:t>
            </a:r>
            <a:endParaRPr lang="en-US" sz="1800" dirty="0">
              <a:solidFill>
                <a:srgbClr val="221F20"/>
              </a:solidFill>
            </a:endParaRPr>
          </a:p>
          <a:p>
            <a:pPr marL="285750" indent="-285750">
              <a:buClr>
                <a:schemeClr val="tx1"/>
              </a:buClr>
              <a:buFont typeface="Arial" panose="020B0604020202020204" pitchFamily="34" charset="0"/>
              <a:buChar char="•"/>
            </a:pPr>
            <a:endParaRPr lang="en-US" sz="800" dirty="0">
              <a:solidFill>
                <a:srgbClr val="0070C0"/>
              </a:solidFill>
            </a:endParaRPr>
          </a:p>
          <a:p>
            <a:pPr marL="285750" indent="-285750">
              <a:buClr>
                <a:schemeClr val="tx1"/>
              </a:buClr>
              <a:buFont typeface="Arial" panose="020B0604020202020204" pitchFamily="34" charset="0"/>
              <a:buChar char="•"/>
            </a:pPr>
            <a:r>
              <a:rPr lang="en-US" sz="1800" dirty="0">
                <a:solidFill>
                  <a:srgbClr val="0070C0"/>
                </a:solidFill>
                <a:hlinkClick r:id="rId6">
                  <a:extLst>
                    <a:ext uri="{A12FA001-AC4F-418D-AE19-62706E023703}">
                      <ahyp:hlinkClr xmlns:ahyp="http://schemas.microsoft.com/office/drawing/2018/hyperlinkcolor" val="tx"/>
                    </a:ext>
                  </a:extLst>
                </a:hlinkClick>
              </a:rPr>
              <a:t>Emergency Response</a:t>
            </a:r>
            <a:r>
              <a:rPr lang="en-US" sz="1800" dirty="0">
                <a:solidFill>
                  <a:srgbClr val="0070C0"/>
                </a:solidFill>
              </a:rPr>
              <a:t> </a:t>
            </a:r>
            <a:r>
              <a:rPr lang="en-US" sz="1800" dirty="0">
                <a:solidFill>
                  <a:srgbClr val="221F20"/>
                </a:solidFill>
              </a:rPr>
              <a:t>- Fillable webform for firms interested in supporting our Emergency Response efforts.</a:t>
            </a:r>
          </a:p>
          <a:p>
            <a:pPr marL="285750" indent="-285750">
              <a:buClr>
                <a:schemeClr val="tx1"/>
              </a:buClr>
              <a:buFont typeface="Arial" panose="020B0604020202020204" pitchFamily="34" charset="0"/>
              <a:buChar char="•"/>
            </a:pPr>
            <a:endParaRPr lang="en-US" sz="800" dirty="0">
              <a:solidFill>
                <a:srgbClr val="221F20"/>
              </a:solidFill>
            </a:endParaRPr>
          </a:p>
          <a:p>
            <a:pPr marL="285750" indent="-285750">
              <a:buClr>
                <a:schemeClr val="tx1"/>
              </a:buClr>
              <a:buFont typeface="Arial" panose="020B0604020202020204" pitchFamily="34" charset="0"/>
              <a:buChar char="•"/>
            </a:pPr>
            <a:r>
              <a:rPr lang="en-US" dirty="0">
                <a:solidFill>
                  <a:srgbClr val="0070C0"/>
                </a:solidFill>
                <a:hlinkClick r:id="rId7">
                  <a:extLst>
                    <a:ext uri="{A12FA001-AC4F-418D-AE19-62706E023703}">
                      <ahyp:hlinkClr xmlns:ahyp="http://schemas.microsoft.com/office/drawing/2018/hyperlinkcolor" val="tx"/>
                    </a:ext>
                  </a:extLst>
                </a:hlinkClick>
              </a:rPr>
              <a:t>Geographic Information System (GIS) Data</a:t>
            </a:r>
            <a:r>
              <a:rPr lang="en-US" dirty="0">
                <a:solidFill>
                  <a:srgbClr val="0070C0"/>
                </a:solidFill>
              </a:rPr>
              <a:t> </a:t>
            </a:r>
            <a:r>
              <a:rPr lang="en-US" dirty="0">
                <a:solidFill>
                  <a:srgbClr val="221F20"/>
                </a:solidFill>
              </a:rPr>
              <a:t>- Provides shared and trusted USACE geospatial data, services, and applications for use by our partner agencies and the public.</a:t>
            </a:r>
          </a:p>
          <a:p>
            <a:pPr marL="285750" indent="-285750">
              <a:buClr>
                <a:schemeClr val="tx1"/>
              </a:buClr>
              <a:buFont typeface="Arial" panose="020B0604020202020204" pitchFamily="34" charset="0"/>
              <a:buChar char="•"/>
            </a:pPr>
            <a:endParaRPr lang="en-US" sz="800" dirty="0">
              <a:solidFill>
                <a:srgbClr val="221F20"/>
              </a:solidFill>
              <a:hlinkClick r:id="rId8">
                <a:extLst>
                  <a:ext uri="{A12FA001-AC4F-418D-AE19-62706E023703}">
                    <ahyp:hlinkClr xmlns:ahyp="http://schemas.microsoft.com/office/drawing/2018/hyperlinkcolor" val="tx"/>
                  </a:ext>
                </a:extLst>
              </a:hlinkClick>
            </a:endParaRPr>
          </a:p>
          <a:p>
            <a:pPr marL="285750" indent="-285750">
              <a:buClr>
                <a:schemeClr val="tx1"/>
              </a:buClr>
              <a:buFont typeface="Arial" panose="020B0604020202020204" pitchFamily="34" charset="0"/>
              <a:buChar char="•"/>
            </a:pPr>
            <a:r>
              <a:rPr lang="en-US" sz="1800" dirty="0">
                <a:solidFill>
                  <a:srgbClr val="0070C0"/>
                </a:solidFill>
                <a:hlinkClick r:id="rId8">
                  <a:extLst>
                    <a:ext uri="{A12FA001-AC4F-418D-AE19-62706E023703}">
                      <ahyp:hlinkClr xmlns:ahyp="http://schemas.microsoft.com/office/drawing/2018/hyperlinkcolor" val="tx"/>
                    </a:ext>
                  </a:extLst>
                </a:hlinkClick>
              </a:rPr>
              <a:t>Helpful Hints - Meeting with District / Center Personnel</a:t>
            </a:r>
            <a:r>
              <a:rPr lang="en-US" sz="1800" dirty="0">
                <a:solidFill>
                  <a:srgbClr val="0070C0"/>
                </a:solidFill>
              </a:rPr>
              <a:t> </a:t>
            </a:r>
            <a:r>
              <a:rPr lang="en-US" sz="1800" dirty="0">
                <a:solidFill>
                  <a:srgbClr val="221F20"/>
                </a:solidFill>
              </a:rPr>
              <a:t>- Provides general guidance on how to approach USACE.  Guidance includes researching the District / Center, know who will be attending the meeting, treating the meeting like a job interview, tailoring the briefing to the District / Center, and lead the meeting.</a:t>
            </a:r>
          </a:p>
          <a:p>
            <a:pPr marL="285750" indent="-285750">
              <a:buClr>
                <a:schemeClr val="tx1"/>
              </a:buClr>
              <a:buFont typeface="Arial" panose="020B0604020202020204" pitchFamily="34" charset="0"/>
              <a:buChar char="•"/>
            </a:pPr>
            <a:endParaRPr lang="en-US" sz="800" dirty="0">
              <a:solidFill>
                <a:srgbClr val="221F20"/>
              </a:solidFill>
            </a:endParaRPr>
          </a:p>
          <a:p>
            <a:pPr marL="285750" indent="-285750">
              <a:buClr>
                <a:schemeClr val="tx1"/>
              </a:buClr>
              <a:buFont typeface="Arial" panose="020B0604020202020204" pitchFamily="34" charset="0"/>
              <a:buChar char="•"/>
            </a:pPr>
            <a:r>
              <a:rPr lang="en-US" dirty="0">
                <a:solidFill>
                  <a:srgbClr val="0070C0"/>
                </a:solidFill>
                <a:hlinkClick r:id="rId9">
                  <a:extLst>
                    <a:ext uri="{A12FA001-AC4F-418D-AE19-62706E023703}">
                      <ahyp:hlinkClr xmlns:ahyp="http://schemas.microsoft.com/office/drawing/2018/hyperlinkcolor" val="tx"/>
                    </a:ext>
                  </a:extLst>
                </a:hlinkClick>
              </a:rPr>
              <a:t>Information for Companies Selling Information Technology (IT) Products / Services or Innovative Solutions </a:t>
            </a:r>
            <a:r>
              <a:rPr lang="en-US" sz="1800" dirty="0">
                <a:solidFill>
                  <a:srgbClr val="221F20"/>
                </a:solidFill>
              </a:rPr>
              <a:t>- Provides guidance on how USACE procures IT products / services.  Information on innovative solutions can be found at the bottom of the webpage.</a:t>
            </a:r>
            <a:endParaRPr lang="en-US" sz="800" dirty="0"/>
          </a:p>
        </p:txBody>
      </p:sp>
      <p:sp>
        <p:nvSpPr>
          <p:cNvPr id="5" name="TextBox 4">
            <a:extLst>
              <a:ext uri="{FF2B5EF4-FFF2-40B4-BE49-F238E27FC236}">
                <a16:creationId xmlns:a16="http://schemas.microsoft.com/office/drawing/2014/main" id="{7E9EE3D6-A4FE-787E-6F42-4C204B34A45F}"/>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10</a:t>
            </a:r>
          </a:p>
        </p:txBody>
      </p:sp>
    </p:spTree>
    <p:extLst>
      <p:ext uri="{BB962C8B-B14F-4D97-AF65-F5344CB8AC3E}">
        <p14:creationId xmlns:p14="http://schemas.microsoft.com/office/powerpoint/2010/main" val="16222374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baseline="0" dirty="0">
                <a:solidFill>
                  <a:srgbClr val="CF0000"/>
                </a:solidFill>
              </a:rPr>
              <a:t>USACE - Baltimore district</a:t>
            </a:r>
          </a:p>
        </p:txBody>
      </p:sp>
      <p:sp>
        <p:nvSpPr>
          <p:cNvPr id="2" name="TextBox 1">
            <a:extLst>
              <a:ext uri="{FF2B5EF4-FFF2-40B4-BE49-F238E27FC236}">
                <a16:creationId xmlns:a16="http://schemas.microsoft.com/office/drawing/2014/main" id="{6CD29376-E822-BCFD-D758-580DC6286D95}"/>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11</a:t>
            </a:r>
          </a:p>
        </p:txBody>
      </p:sp>
    </p:spTree>
    <p:extLst>
      <p:ext uri="{BB962C8B-B14F-4D97-AF65-F5344CB8AC3E}">
        <p14:creationId xmlns:p14="http://schemas.microsoft.com/office/powerpoint/2010/main" val="344072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general information</a:t>
            </a:r>
          </a:p>
        </p:txBody>
      </p:sp>
      <p:sp>
        <p:nvSpPr>
          <p:cNvPr id="2" name="TextBox 1">
            <a:extLst>
              <a:ext uri="{FF2B5EF4-FFF2-40B4-BE49-F238E27FC236}">
                <a16:creationId xmlns:a16="http://schemas.microsoft.com/office/drawing/2014/main" id="{9C2854A2-A332-CE3F-A2F2-9D8BFADBA3E0}"/>
              </a:ext>
            </a:extLst>
          </p:cNvPr>
          <p:cNvSpPr txBox="1"/>
          <p:nvPr/>
        </p:nvSpPr>
        <p:spPr>
          <a:xfrm>
            <a:off x="457200" y="1064794"/>
            <a:ext cx="11297387" cy="5278368"/>
          </a:xfrm>
          <a:prstGeom prst="rect">
            <a:avLst/>
          </a:prstGeom>
          <a:noFill/>
        </p:spPr>
        <p:txBody>
          <a:bodyPr wrap="square" rtlCol="0">
            <a:spAutoFit/>
          </a:bodyPr>
          <a:lstStyle/>
          <a:p>
            <a:pPr marL="285750" indent="-285750">
              <a:buFont typeface="Arial" panose="020B0604020202020204" pitchFamily="34" charset="0"/>
              <a:buChar char="•"/>
            </a:pPr>
            <a:r>
              <a:rPr lang="en-US" sz="1700" b="0" dirty="0">
                <a:latin typeface="Arial (Body)"/>
              </a:rPr>
              <a:t>1,100 civilians employed</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rPr>
              <a:t>290 miles of federal navigation channels maintained</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latin typeface="Arial (Body)"/>
              </a:rPr>
              <a:t>148 miles of federal flood risk management levees overseen, preventing ~$16B in damages</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dirty="0">
                <a:latin typeface="Arial (Body)"/>
              </a:rPr>
              <a:t>27 military installations / programs supported within the Pennsylvania, Maryland, District of Columbia, and Virginia areas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b="0" dirty="0">
                <a:latin typeface="Arial (Body)"/>
              </a:rPr>
              <a:t>15 reservoir projects managed, preventing ~$4B in flood damages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latin typeface="Arial (Body)"/>
              </a:rPr>
              <a:t>04 recreation projects operated, hosting 1.4M+ visitors</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b="0" dirty="0">
                <a:latin typeface="Arial (Body)"/>
              </a:rPr>
              <a:t>Operates </a:t>
            </a:r>
            <a:r>
              <a:rPr lang="en-US" sz="1700" dirty="0">
                <a:latin typeface="Arial (Body)"/>
              </a:rPr>
              <a:t>Washington Aqueduct, which supplies an average of 135M gallons of drinking water to the District of Columbia, Arlington County, and other portions of Northern Virginia</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b="0" dirty="0">
                <a:latin typeface="Arial (Body)"/>
              </a:rPr>
              <a:t>Supports oyster restoration via the construction of 670+ acres of oyster reefs to improve water quality and habitat for other Chesapeake Bay creatures</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b="0" dirty="0">
                <a:latin typeface="Arial (Body)"/>
              </a:rPr>
              <a:t>Protects environmentally sensitive coastlines through the restoration of 1,715 acre of remote island habitats</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dirty="0">
                <a:latin typeface="Arial (Body)"/>
              </a:rPr>
              <a:t>Leases and supports 300+ Armed Forces Career Centers and 180+ housing units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latin typeface="Arial (Body)"/>
              </a:rPr>
              <a:t>One of five Centers of Expertise for Military Munitions Design</a:t>
            </a:r>
          </a:p>
          <a:p>
            <a:pPr marL="285750" indent="-285750">
              <a:buFont typeface="Arial" panose="020B0604020202020204" pitchFamily="34" charset="0"/>
              <a:buChar char="•"/>
            </a:pPr>
            <a:endParaRPr lang="en-US" sz="400" dirty="0">
              <a:latin typeface="Arial (Body)"/>
            </a:endParaRPr>
          </a:p>
          <a:p>
            <a:pPr marL="285750" indent="-285750">
              <a:buFont typeface="Arial" panose="020B0604020202020204" pitchFamily="34" charset="0"/>
              <a:buChar char="•"/>
            </a:pPr>
            <a:r>
              <a:rPr lang="en-US" sz="1700" b="0" dirty="0">
                <a:latin typeface="Arial (Body)"/>
              </a:rPr>
              <a:t>Regional Center of Expertise for fire protection, HTRW, radiological health physics, secure facility design, and subsurface explorations</a:t>
            </a:r>
          </a:p>
          <a:p>
            <a:pPr marL="285750" indent="-285750">
              <a:buFont typeface="Arial" panose="020B0604020202020204" pitchFamily="34" charset="0"/>
              <a:buChar char="•"/>
            </a:pPr>
            <a:endParaRPr lang="en-US" sz="400" b="0" dirty="0">
              <a:latin typeface="Arial (Body)"/>
            </a:endParaRPr>
          </a:p>
          <a:p>
            <a:pPr marL="285750" indent="-285750">
              <a:buFont typeface="Arial" panose="020B0604020202020204" pitchFamily="34" charset="0"/>
              <a:buChar char="•"/>
            </a:pPr>
            <a:r>
              <a:rPr lang="en-US" sz="1700" dirty="0">
                <a:latin typeface="Arial (Body)"/>
              </a:rPr>
              <a:t>Technical Center of Expertise for DoD National Relocation Program (DNRP)</a:t>
            </a:r>
            <a:endParaRPr lang="en-US" sz="1700" b="0" dirty="0">
              <a:latin typeface="Arial (Body)"/>
            </a:endParaRPr>
          </a:p>
        </p:txBody>
      </p:sp>
      <p:sp>
        <p:nvSpPr>
          <p:cNvPr id="4" name="TextBox 3">
            <a:extLst>
              <a:ext uri="{FF2B5EF4-FFF2-40B4-BE49-F238E27FC236}">
                <a16:creationId xmlns:a16="http://schemas.microsoft.com/office/drawing/2014/main" id="{D0D18F3A-398D-EF1F-9BE5-F95C37E149F8}"/>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12</a:t>
            </a:r>
          </a:p>
        </p:txBody>
      </p:sp>
    </p:spTree>
    <p:extLst>
      <p:ext uri="{BB962C8B-B14F-4D97-AF65-F5344CB8AC3E}">
        <p14:creationId xmlns:p14="http://schemas.microsoft.com/office/powerpoint/2010/main" val="2991005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4">
            <a:extLst>
              <a:ext uri="{FF2B5EF4-FFF2-40B4-BE49-F238E27FC236}">
                <a16:creationId xmlns:a16="http://schemas.microsoft.com/office/drawing/2014/main" id="{BE2D8448-735C-648D-55AE-AC77BD85B823}"/>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military construction boundary Map</a:t>
            </a:r>
          </a:p>
        </p:txBody>
      </p:sp>
      <p:pic>
        <p:nvPicPr>
          <p:cNvPr id="2050" name="Picture 2">
            <a:extLst>
              <a:ext uri="{FF2B5EF4-FFF2-40B4-BE49-F238E27FC236}">
                <a16:creationId xmlns:a16="http://schemas.microsoft.com/office/drawing/2014/main" id="{C5EA414D-65F0-3C7E-46F6-778D0DAAF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871" y="1162050"/>
            <a:ext cx="689102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46AD21-E2CB-59D3-219F-3DC9831988D4}"/>
              </a:ext>
            </a:extLst>
          </p:cNvPr>
          <p:cNvSpPr txBox="1"/>
          <p:nvPr/>
        </p:nvSpPr>
        <p:spPr>
          <a:xfrm>
            <a:off x="7623026" y="1162050"/>
            <a:ext cx="4568974" cy="6017032"/>
          </a:xfrm>
          <a:prstGeom prst="rect">
            <a:avLst/>
          </a:prstGeom>
          <a:noFill/>
        </p:spPr>
        <p:txBody>
          <a:bodyPr wrap="square" rtlCol="0">
            <a:spAutoFit/>
          </a:bodyPr>
          <a:lstStyle/>
          <a:p>
            <a:pPr marL="0" lvl="1" algn="ctr"/>
            <a:r>
              <a:rPr lang="en-US" sz="1700" u="sng" dirty="0">
                <a:latin typeface="Arial (Body)"/>
              </a:rPr>
              <a:t>Military Installations / Portfolios Supported</a:t>
            </a:r>
          </a:p>
          <a:p>
            <a:pPr marL="0" lvl="1" algn="ctr"/>
            <a:endParaRPr lang="en-US" sz="200" dirty="0">
              <a:latin typeface="Arial (Body)"/>
            </a:endParaRPr>
          </a:p>
          <a:p>
            <a:pPr marL="0" lvl="1"/>
            <a:r>
              <a:rPr lang="en-US" sz="1700" dirty="0">
                <a:latin typeface="Arial (Body)"/>
              </a:rPr>
              <a:t>Pennsylvania</a:t>
            </a:r>
          </a:p>
          <a:p>
            <a:pPr marL="0" lvl="1"/>
            <a:endParaRPr lang="en-US" sz="200" dirty="0">
              <a:highlight>
                <a:srgbClr val="FFFF00"/>
              </a:highlight>
              <a:latin typeface="Arial (Body)"/>
            </a:endParaRPr>
          </a:p>
          <a:p>
            <a:pPr marL="515938" lvl="1" indent="-285750">
              <a:buFont typeface="Arial" panose="020B0604020202020204" pitchFamily="34" charset="0"/>
              <a:buChar char="•"/>
            </a:pPr>
            <a:r>
              <a:rPr lang="en-US" sz="1500" dirty="0">
                <a:latin typeface="Arial (Body)"/>
              </a:rPr>
              <a:t>Carlisle Barracks</a:t>
            </a:r>
          </a:p>
          <a:p>
            <a:pPr marL="515938" lvl="1" indent="-285750">
              <a:buFont typeface="Arial" panose="020B0604020202020204" pitchFamily="34" charset="0"/>
              <a:buChar char="•"/>
            </a:pPr>
            <a:r>
              <a:rPr lang="en-US" sz="1500" dirty="0">
                <a:latin typeface="Arial (Body)"/>
              </a:rPr>
              <a:t>DLA Distribution Center Susquehanna</a:t>
            </a:r>
          </a:p>
          <a:p>
            <a:pPr marL="515938" lvl="1" indent="-285750">
              <a:buFont typeface="Arial" panose="020B0604020202020204" pitchFamily="34" charset="0"/>
              <a:buChar char="•"/>
            </a:pPr>
            <a:r>
              <a:rPr lang="en-US" sz="1500" dirty="0">
                <a:latin typeface="Arial (Body)"/>
              </a:rPr>
              <a:t>Fort Indiantown Gap</a:t>
            </a:r>
          </a:p>
          <a:p>
            <a:pPr marL="515938" lvl="1" indent="-285750">
              <a:buFont typeface="Arial" panose="020B0604020202020204" pitchFamily="34" charset="0"/>
              <a:buChar char="•"/>
            </a:pPr>
            <a:r>
              <a:rPr lang="en-US" sz="1500" dirty="0">
                <a:latin typeface="Arial (Body)"/>
              </a:rPr>
              <a:t>Letterkenny Army Depot</a:t>
            </a:r>
          </a:p>
          <a:p>
            <a:pPr marL="515938" lvl="1" indent="-285750">
              <a:buFont typeface="Arial" panose="020B0604020202020204" pitchFamily="34" charset="0"/>
              <a:buChar char="•"/>
            </a:pPr>
            <a:r>
              <a:rPr lang="en-US" sz="1500" dirty="0">
                <a:latin typeface="Arial (Body)"/>
              </a:rPr>
              <a:t>Raven Rock Mountain Complex</a:t>
            </a:r>
          </a:p>
          <a:p>
            <a:endParaRPr lang="en-US" sz="200" b="0" dirty="0">
              <a:highlight>
                <a:srgbClr val="FFFF00"/>
              </a:highlight>
              <a:latin typeface="Arial (Body)"/>
            </a:endParaRPr>
          </a:p>
          <a:p>
            <a:r>
              <a:rPr lang="en-US" sz="1700" dirty="0">
                <a:latin typeface="Arial (Body)"/>
              </a:rPr>
              <a:t>Maryland</a:t>
            </a:r>
          </a:p>
          <a:p>
            <a:endParaRPr lang="en-US" sz="200" b="0" dirty="0">
              <a:highlight>
                <a:srgbClr val="FFFF00"/>
              </a:highlight>
              <a:latin typeface="Arial (Body)"/>
            </a:endParaRPr>
          </a:p>
          <a:p>
            <a:pPr marL="512763" indent="-285750">
              <a:buFont typeface="Arial" panose="020B0604020202020204" pitchFamily="34" charset="0"/>
              <a:buChar char="•"/>
            </a:pPr>
            <a:r>
              <a:rPr lang="en-US" sz="1500" dirty="0">
                <a:latin typeface="Arial (Body)"/>
              </a:rPr>
              <a:t>Aberdeen Proving Ground</a:t>
            </a:r>
            <a:endParaRPr lang="en-US" sz="1500" b="0" dirty="0">
              <a:latin typeface="Arial (Body)"/>
            </a:endParaRPr>
          </a:p>
          <a:p>
            <a:pPr marL="512763" indent="-285750">
              <a:buFont typeface="Arial" panose="020B0604020202020204" pitchFamily="34" charset="0"/>
              <a:buChar char="•"/>
            </a:pPr>
            <a:r>
              <a:rPr lang="en-US" sz="1500" b="0" dirty="0">
                <a:latin typeface="Arial (Body)"/>
              </a:rPr>
              <a:t>Adelphi Laboratory Complex</a:t>
            </a:r>
          </a:p>
          <a:p>
            <a:pPr marL="512763" indent="-285750">
              <a:buFont typeface="Arial" panose="020B0604020202020204" pitchFamily="34" charset="0"/>
              <a:buChar char="•"/>
            </a:pPr>
            <a:r>
              <a:rPr lang="en-US" sz="1500" b="0" dirty="0">
                <a:latin typeface="Arial (Body)"/>
              </a:rPr>
              <a:t>Fort Detrick</a:t>
            </a:r>
          </a:p>
          <a:p>
            <a:pPr marL="512763" indent="-285750">
              <a:buFont typeface="Arial" panose="020B0604020202020204" pitchFamily="34" charset="0"/>
              <a:buChar char="•"/>
            </a:pPr>
            <a:r>
              <a:rPr lang="en-US" sz="1500" dirty="0">
                <a:latin typeface="Arial (Body)"/>
              </a:rPr>
              <a:t>Fort Meade</a:t>
            </a:r>
          </a:p>
          <a:p>
            <a:pPr marL="512763" indent="-285750">
              <a:buFont typeface="Arial" panose="020B0604020202020204" pitchFamily="34" charset="0"/>
              <a:buChar char="•"/>
            </a:pPr>
            <a:r>
              <a:rPr lang="en-US" sz="1500" dirty="0">
                <a:latin typeface="Arial (Body)"/>
              </a:rPr>
              <a:t>Joint Base Andrews</a:t>
            </a:r>
          </a:p>
          <a:p>
            <a:pPr marL="512763" indent="-285750">
              <a:buFont typeface="Arial" panose="020B0604020202020204" pitchFamily="34" charset="0"/>
              <a:buChar char="•"/>
            </a:pPr>
            <a:r>
              <a:rPr lang="en-US" sz="1500" dirty="0">
                <a:latin typeface="Arial (Body)"/>
              </a:rPr>
              <a:t>USDA Beltsville Agricultural Research Center</a:t>
            </a:r>
          </a:p>
          <a:p>
            <a:endParaRPr lang="en-US" sz="200" b="0" dirty="0">
              <a:highlight>
                <a:srgbClr val="FFFF00"/>
              </a:highlight>
              <a:latin typeface="Arial (Body)"/>
            </a:endParaRPr>
          </a:p>
          <a:p>
            <a:r>
              <a:rPr lang="en-US" sz="1700" b="0" dirty="0">
                <a:latin typeface="Arial (Body)"/>
              </a:rPr>
              <a:t>District of Columbia</a:t>
            </a:r>
          </a:p>
          <a:p>
            <a:endParaRPr lang="en-US" sz="200" b="0" dirty="0">
              <a:highlight>
                <a:srgbClr val="FFFF00"/>
              </a:highlight>
              <a:latin typeface="Arial (Body)"/>
            </a:endParaRPr>
          </a:p>
          <a:p>
            <a:pPr marL="512763" indent="-171450">
              <a:buFont typeface="Arial" panose="020B0604020202020204" pitchFamily="34" charset="0"/>
              <a:buChar char="•"/>
            </a:pPr>
            <a:r>
              <a:rPr lang="en-US" sz="1500" b="0" dirty="0">
                <a:latin typeface="Arial (Body)"/>
              </a:rPr>
              <a:t>JBM-HH (Fort McNair)</a:t>
            </a:r>
          </a:p>
          <a:p>
            <a:pPr marL="512763" indent="-171450">
              <a:buFont typeface="Arial" panose="020B0604020202020204" pitchFamily="34" charset="0"/>
              <a:buChar char="•"/>
            </a:pPr>
            <a:r>
              <a:rPr lang="en-US" sz="1500" b="0" dirty="0">
                <a:latin typeface="Arial (Body)"/>
              </a:rPr>
              <a:t>Joint Bas</a:t>
            </a:r>
            <a:r>
              <a:rPr lang="en-US" sz="1500" dirty="0">
                <a:latin typeface="Arial (Body)"/>
              </a:rPr>
              <a:t>e Anacostia - Bolling</a:t>
            </a:r>
          </a:p>
          <a:p>
            <a:pPr marL="512763" indent="-171450">
              <a:buFont typeface="Arial" panose="020B0604020202020204" pitchFamily="34" charset="0"/>
              <a:buChar char="•"/>
            </a:pPr>
            <a:r>
              <a:rPr lang="en-US" sz="1500" b="0" dirty="0">
                <a:latin typeface="Arial (Body)"/>
              </a:rPr>
              <a:t>Naval Research Laboratory</a:t>
            </a:r>
          </a:p>
          <a:p>
            <a:pPr marL="230188" lvl="1"/>
            <a:endParaRPr lang="en-US" sz="200" dirty="0">
              <a:latin typeface="Arial (Body)"/>
            </a:endParaRPr>
          </a:p>
          <a:p>
            <a:pPr marL="0" lvl="1"/>
            <a:r>
              <a:rPr lang="en-US" sz="1700" dirty="0">
                <a:latin typeface="Arial (Body)"/>
              </a:rPr>
              <a:t>Virginia</a:t>
            </a:r>
          </a:p>
          <a:p>
            <a:pPr marL="0" lvl="1"/>
            <a:endParaRPr lang="en-US" sz="200" dirty="0">
              <a:latin typeface="Arial (Body)"/>
            </a:endParaRPr>
          </a:p>
          <a:p>
            <a:pPr marL="515938" lvl="1" indent="-285750">
              <a:buFont typeface="Arial" panose="020B0604020202020204" pitchFamily="34" charset="0"/>
              <a:buChar char="•"/>
            </a:pPr>
            <a:r>
              <a:rPr lang="en-US" sz="1500" dirty="0">
                <a:latin typeface="Arial (Body)"/>
              </a:rPr>
              <a:t>Fort Belvoir</a:t>
            </a:r>
          </a:p>
          <a:p>
            <a:pPr marL="515938" lvl="1" indent="-285750">
              <a:buFont typeface="Arial" panose="020B0604020202020204" pitchFamily="34" charset="0"/>
              <a:buChar char="•"/>
            </a:pPr>
            <a:r>
              <a:rPr lang="en-US" sz="1500" dirty="0">
                <a:latin typeface="Arial (Body)"/>
              </a:rPr>
              <a:t>Humphreys Engineering Center</a:t>
            </a:r>
          </a:p>
          <a:p>
            <a:pPr marL="515938" lvl="1" indent="-285750">
              <a:buFont typeface="Arial" panose="020B0604020202020204" pitchFamily="34" charset="0"/>
              <a:buChar char="•"/>
            </a:pPr>
            <a:r>
              <a:rPr lang="en-US" sz="1500" b="0" dirty="0">
                <a:latin typeface="Arial (Body)"/>
              </a:rPr>
              <a:t>JBM-HH (Fort Myer)</a:t>
            </a:r>
          </a:p>
          <a:p>
            <a:pPr marL="515938" lvl="1" indent="-285750">
              <a:buFont typeface="Arial" panose="020B0604020202020204" pitchFamily="34" charset="0"/>
              <a:buChar char="•"/>
            </a:pPr>
            <a:r>
              <a:rPr lang="en-US" sz="1500" dirty="0">
                <a:latin typeface="Arial (Body)"/>
              </a:rPr>
              <a:t>Pentagon</a:t>
            </a:r>
          </a:p>
        </p:txBody>
      </p:sp>
      <p:sp>
        <p:nvSpPr>
          <p:cNvPr id="4" name="TextBox 3">
            <a:extLst>
              <a:ext uri="{FF2B5EF4-FFF2-40B4-BE49-F238E27FC236}">
                <a16:creationId xmlns:a16="http://schemas.microsoft.com/office/drawing/2014/main" id="{A344DD37-AEC0-FD19-F6AF-8C925EEDF866}"/>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13</a:t>
            </a:r>
          </a:p>
        </p:txBody>
      </p:sp>
    </p:spTree>
    <p:extLst>
      <p:ext uri="{BB962C8B-B14F-4D97-AF65-F5344CB8AC3E}">
        <p14:creationId xmlns:p14="http://schemas.microsoft.com/office/powerpoint/2010/main" val="128627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ABA8CF15-716F-A351-4D76-53EE146187DB}"/>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civil works boundary Map</a:t>
            </a:r>
          </a:p>
        </p:txBody>
      </p:sp>
      <p:pic>
        <p:nvPicPr>
          <p:cNvPr id="13" name="Picture 6">
            <a:extLst>
              <a:ext uri="{FF2B5EF4-FFF2-40B4-BE49-F238E27FC236}">
                <a16:creationId xmlns:a16="http://schemas.microsoft.com/office/drawing/2014/main" id="{62D6AF3F-6223-8C3F-787A-9799F0A3C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71" y="1162050"/>
            <a:ext cx="6891020" cy="5441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A59DD6-C843-B48C-7209-23E59F449994}"/>
              </a:ext>
            </a:extLst>
          </p:cNvPr>
          <p:cNvSpPr txBox="1"/>
          <p:nvPr/>
        </p:nvSpPr>
        <p:spPr>
          <a:xfrm>
            <a:off x="7623026" y="1162050"/>
            <a:ext cx="4568974" cy="4847481"/>
          </a:xfrm>
          <a:prstGeom prst="rect">
            <a:avLst/>
          </a:prstGeom>
          <a:noFill/>
        </p:spPr>
        <p:txBody>
          <a:bodyPr wrap="square" rtlCol="0">
            <a:spAutoFit/>
          </a:bodyPr>
          <a:lstStyle/>
          <a:p>
            <a:pPr marL="0" lvl="1" algn="ctr"/>
            <a:r>
              <a:rPr lang="en-US" sz="1700" u="sng" dirty="0">
                <a:latin typeface="Arial (Body)"/>
                <a:hlinkClick r:id="rId3">
                  <a:extLst>
                    <a:ext uri="{A12FA001-AC4F-418D-AE19-62706E023703}">
                      <ahyp:hlinkClr xmlns:ahyp="http://schemas.microsoft.com/office/drawing/2018/hyperlinkcolor" val="tx"/>
                    </a:ext>
                  </a:extLst>
                </a:hlinkClick>
              </a:rPr>
              <a:t>Dam and Recreational Sites</a:t>
            </a:r>
            <a:endParaRPr lang="en-US" sz="1700" u="sng" dirty="0">
              <a:latin typeface="Arial (Body)"/>
            </a:endParaRPr>
          </a:p>
          <a:p>
            <a:pPr marL="0" lvl="1" algn="ctr"/>
            <a:endParaRPr lang="en-US" sz="200" dirty="0">
              <a:latin typeface="Arial (Body)"/>
            </a:endParaRPr>
          </a:p>
          <a:p>
            <a:pPr marL="0" lvl="1"/>
            <a:r>
              <a:rPr lang="en-US" sz="1700" dirty="0">
                <a:latin typeface="Arial (Body)"/>
              </a:rPr>
              <a:t>New York</a:t>
            </a:r>
          </a:p>
          <a:p>
            <a:pPr marL="0" lvl="1"/>
            <a:endParaRPr lang="en-US" sz="200" dirty="0">
              <a:latin typeface="Arial (Body)"/>
            </a:endParaRPr>
          </a:p>
          <a:p>
            <a:pPr marL="515938" lvl="1" indent="-285750">
              <a:buFont typeface="Arial" panose="020B0604020202020204" pitchFamily="34" charset="0"/>
              <a:buChar char="•"/>
            </a:pPr>
            <a:r>
              <a:rPr lang="en-US" sz="1500" dirty="0">
                <a:latin typeface="Arial (Body)"/>
              </a:rPr>
              <a:t>Almond Lake</a:t>
            </a:r>
          </a:p>
          <a:p>
            <a:pPr marL="515938" lvl="1" indent="-285750">
              <a:buFont typeface="Arial" panose="020B0604020202020204" pitchFamily="34" charset="0"/>
              <a:buChar char="•"/>
            </a:pPr>
            <a:r>
              <a:rPr lang="en-US" sz="1500" dirty="0">
                <a:latin typeface="Arial (Body)"/>
              </a:rPr>
              <a:t>Arkport Dam</a:t>
            </a:r>
          </a:p>
          <a:p>
            <a:pPr marL="515938" lvl="1" indent="-285750">
              <a:buFont typeface="Arial" panose="020B0604020202020204" pitchFamily="34" charset="0"/>
              <a:buChar char="•"/>
            </a:pPr>
            <a:r>
              <a:rPr lang="en-US" sz="1500" dirty="0">
                <a:latin typeface="Arial (Body)"/>
              </a:rPr>
              <a:t>East Sidney Lake</a:t>
            </a:r>
          </a:p>
          <a:p>
            <a:pPr marL="515938" lvl="1" indent="-285750">
              <a:buFont typeface="Arial" panose="020B0604020202020204" pitchFamily="34" charset="0"/>
              <a:buChar char="•"/>
            </a:pPr>
            <a:r>
              <a:rPr lang="en-US" sz="1500" dirty="0">
                <a:latin typeface="Arial (Body)"/>
              </a:rPr>
              <a:t>Whitney Point Lake</a:t>
            </a:r>
          </a:p>
          <a:p>
            <a:pPr marL="515938" lvl="1" indent="-285750">
              <a:buFont typeface="Arial" panose="020B0604020202020204" pitchFamily="34" charset="0"/>
              <a:buChar char="•"/>
            </a:pPr>
            <a:endParaRPr lang="en-US" sz="200" dirty="0">
              <a:latin typeface="Arial (Body)"/>
            </a:endParaRPr>
          </a:p>
          <a:p>
            <a:pPr marL="0" lvl="1"/>
            <a:r>
              <a:rPr lang="en-US" sz="1700" dirty="0">
                <a:latin typeface="Arial (Body)"/>
              </a:rPr>
              <a:t>Pennsylvania</a:t>
            </a:r>
          </a:p>
          <a:p>
            <a:pPr marL="0" lvl="1"/>
            <a:endParaRPr lang="en-US" sz="200" dirty="0">
              <a:latin typeface="Arial (Body)"/>
            </a:endParaRPr>
          </a:p>
          <a:p>
            <a:pPr marL="515938" lvl="1" indent="-285750">
              <a:buFont typeface="Arial" panose="020B0604020202020204" pitchFamily="34" charset="0"/>
              <a:buChar char="•"/>
            </a:pPr>
            <a:r>
              <a:rPr lang="en-US" sz="1500" dirty="0">
                <a:latin typeface="Arial (Body)"/>
              </a:rPr>
              <a:t>Alvin R. Bush Dam</a:t>
            </a:r>
          </a:p>
          <a:p>
            <a:pPr marL="515938" lvl="1" indent="-285750">
              <a:buFont typeface="Arial" panose="020B0604020202020204" pitchFamily="34" charset="0"/>
              <a:buChar char="•"/>
            </a:pPr>
            <a:r>
              <a:rPr lang="en-US" sz="1500" dirty="0">
                <a:latin typeface="Arial (Body)"/>
              </a:rPr>
              <a:t>Aylesworth Lake</a:t>
            </a:r>
          </a:p>
          <a:p>
            <a:pPr marL="515938" lvl="1" indent="-285750">
              <a:buFont typeface="Arial" panose="020B0604020202020204" pitchFamily="34" charset="0"/>
              <a:buChar char="•"/>
            </a:pPr>
            <a:r>
              <a:rPr lang="en-US" sz="1500" dirty="0">
                <a:latin typeface="Arial (Body)"/>
              </a:rPr>
              <a:t>Codorus Creek</a:t>
            </a:r>
          </a:p>
          <a:p>
            <a:pPr marL="515938" lvl="1" indent="-285750">
              <a:buFont typeface="Arial" panose="020B0604020202020204" pitchFamily="34" charset="0"/>
              <a:buChar char="•"/>
            </a:pPr>
            <a:r>
              <a:rPr lang="en-US" sz="1500" dirty="0">
                <a:latin typeface="Arial (Body)"/>
              </a:rPr>
              <a:t>Cowanesque Lake</a:t>
            </a:r>
          </a:p>
          <a:p>
            <a:pPr marL="515938" lvl="1" indent="-285750">
              <a:buFont typeface="Arial" panose="020B0604020202020204" pitchFamily="34" charset="0"/>
              <a:buChar char="•"/>
            </a:pPr>
            <a:r>
              <a:rPr lang="en-US" sz="1500" dirty="0">
                <a:latin typeface="Arial (Body)"/>
              </a:rPr>
              <a:t>Curwensville Lake</a:t>
            </a:r>
          </a:p>
          <a:p>
            <a:pPr marL="515938" lvl="1" indent="-285750">
              <a:buFont typeface="Arial" panose="020B0604020202020204" pitchFamily="34" charset="0"/>
              <a:buChar char="•"/>
            </a:pPr>
            <a:r>
              <a:rPr lang="en-US" sz="1500" dirty="0">
                <a:latin typeface="Arial (Body)"/>
              </a:rPr>
              <a:t>Foster J. Sayers Dam</a:t>
            </a:r>
          </a:p>
          <a:p>
            <a:pPr marL="515938" lvl="1" indent="-285750">
              <a:buFont typeface="Arial" panose="020B0604020202020204" pitchFamily="34" charset="0"/>
              <a:buChar char="•"/>
            </a:pPr>
            <a:r>
              <a:rPr lang="en-US" sz="1500" dirty="0">
                <a:latin typeface="Arial (Body)"/>
              </a:rPr>
              <a:t>Indian Rock Dam</a:t>
            </a:r>
          </a:p>
          <a:p>
            <a:pPr marL="515938" lvl="1" indent="-285750">
              <a:buFont typeface="Arial" panose="020B0604020202020204" pitchFamily="34" charset="0"/>
              <a:buChar char="•"/>
            </a:pPr>
            <a:r>
              <a:rPr lang="en-US" sz="1500" dirty="0">
                <a:latin typeface="Arial (Body)"/>
              </a:rPr>
              <a:t>Raystown Lake</a:t>
            </a:r>
          </a:p>
          <a:p>
            <a:pPr marL="515938" lvl="1" indent="-285750">
              <a:buFont typeface="Arial" panose="020B0604020202020204" pitchFamily="34" charset="0"/>
              <a:buChar char="•"/>
            </a:pPr>
            <a:r>
              <a:rPr lang="en-US" sz="1500" dirty="0">
                <a:latin typeface="Arial (Body)"/>
              </a:rPr>
              <a:t>Stillwater Lake</a:t>
            </a:r>
          </a:p>
          <a:p>
            <a:pPr marL="515938" lvl="1" indent="-285750">
              <a:buFont typeface="Arial" panose="020B0604020202020204" pitchFamily="34" charset="0"/>
              <a:buChar char="•"/>
            </a:pPr>
            <a:r>
              <a:rPr lang="en-US" sz="1500" dirty="0">
                <a:latin typeface="Arial (Body)"/>
              </a:rPr>
              <a:t>Tioga - Hammond Lakes</a:t>
            </a:r>
          </a:p>
          <a:p>
            <a:pPr marL="515938" lvl="1" indent="-285750">
              <a:buFont typeface="Arial" panose="020B0604020202020204" pitchFamily="34" charset="0"/>
              <a:buChar char="•"/>
            </a:pPr>
            <a:endParaRPr lang="en-US" sz="200" dirty="0">
              <a:latin typeface="Arial (Body)"/>
            </a:endParaRPr>
          </a:p>
          <a:p>
            <a:pPr marL="0" lvl="1"/>
            <a:r>
              <a:rPr lang="en-US" sz="1700" dirty="0">
                <a:latin typeface="Arial (Body)"/>
              </a:rPr>
              <a:t>West Virginia</a:t>
            </a:r>
          </a:p>
          <a:p>
            <a:pPr marL="0" lvl="1"/>
            <a:endParaRPr lang="en-US" sz="200" dirty="0">
              <a:latin typeface="Arial (Body)"/>
            </a:endParaRPr>
          </a:p>
          <a:p>
            <a:pPr marL="515938" lvl="1" indent="-285750">
              <a:buFont typeface="Arial" panose="020B0604020202020204" pitchFamily="34" charset="0"/>
              <a:buChar char="•"/>
            </a:pPr>
            <a:r>
              <a:rPr lang="en-US" sz="1500" dirty="0">
                <a:latin typeface="Arial (Body)"/>
              </a:rPr>
              <a:t>Jennings Randolph Lake</a:t>
            </a:r>
          </a:p>
        </p:txBody>
      </p:sp>
      <p:sp>
        <p:nvSpPr>
          <p:cNvPr id="4" name="TextBox 3">
            <a:extLst>
              <a:ext uri="{FF2B5EF4-FFF2-40B4-BE49-F238E27FC236}">
                <a16:creationId xmlns:a16="http://schemas.microsoft.com/office/drawing/2014/main" id="{B00508E3-D10F-A073-54CD-A9BD42DF38B1}"/>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14</a:t>
            </a:r>
          </a:p>
        </p:txBody>
      </p:sp>
    </p:spTree>
    <p:extLst>
      <p:ext uri="{BB962C8B-B14F-4D97-AF65-F5344CB8AC3E}">
        <p14:creationId xmlns:p14="http://schemas.microsoft.com/office/powerpoint/2010/main" val="2943316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BCA1F8-A396-5D21-513E-2A25BCA9256E}"/>
              </a:ext>
            </a:extLst>
          </p:cNvPr>
          <p:cNvPicPr>
            <a:picLocks noChangeAspect="1"/>
          </p:cNvPicPr>
          <p:nvPr/>
        </p:nvPicPr>
        <p:blipFill>
          <a:blip r:embed="rId2"/>
          <a:stretch>
            <a:fillRect/>
          </a:stretch>
        </p:blipFill>
        <p:spPr>
          <a:xfrm>
            <a:off x="2624688" y="1162050"/>
            <a:ext cx="6963747" cy="3219899"/>
          </a:xfrm>
          <a:prstGeom prst="rect">
            <a:avLst/>
          </a:prstGeom>
        </p:spPr>
      </p:pic>
      <p:grpSp>
        <p:nvGrpSpPr>
          <p:cNvPr id="15" name="Group 14">
            <a:extLst>
              <a:ext uri="{FF2B5EF4-FFF2-40B4-BE49-F238E27FC236}">
                <a16:creationId xmlns:a16="http://schemas.microsoft.com/office/drawing/2014/main" id="{90EEF2FF-2470-94D8-DFF0-0FAA2C227C25}"/>
              </a:ext>
            </a:extLst>
          </p:cNvPr>
          <p:cNvGrpSpPr/>
          <p:nvPr/>
        </p:nvGrpSpPr>
        <p:grpSpPr>
          <a:xfrm>
            <a:off x="1858183" y="4381949"/>
            <a:ext cx="8496756" cy="1369130"/>
            <a:chOff x="8755537" y="3991060"/>
            <a:chExt cx="6412533" cy="500781"/>
          </a:xfrm>
        </p:grpSpPr>
        <p:sp>
          <p:nvSpPr>
            <p:cNvPr id="16" name="object 14">
              <a:extLst>
                <a:ext uri="{FF2B5EF4-FFF2-40B4-BE49-F238E27FC236}">
                  <a16:creationId xmlns:a16="http://schemas.microsoft.com/office/drawing/2014/main" id="{CBC37703-E6E2-71C4-1F66-85FD69D767FB}"/>
                </a:ext>
              </a:extLst>
            </p:cNvPr>
            <p:cNvSpPr txBox="1"/>
            <p:nvPr/>
          </p:nvSpPr>
          <p:spPr>
            <a:xfrm>
              <a:off x="8755537" y="3991060"/>
              <a:ext cx="6412533" cy="500781"/>
            </a:xfrm>
            <a:prstGeom prst="rect">
              <a:avLst/>
            </a:prstGeom>
            <a:solidFill>
              <a:schemeClr val="bg1"/>
            </a:solidFill>
          </p:spPr>
          <p:txBody>
            <a:bodyPr vert="horz" wrap="square" lIns="0" tIns="12229" rIns="0" bIns="0" rtlCol="0">
              <a:spAutoFit/>
            </a:bodyPr>
            <a:lstStyle/>
            <a:p>
              <a:pPr marL="12229" marR="0" lvl="0" indent="0" algn="l" defTabSz="457196" rtl="0" eaLnBrk="1" fontAlgn="auto" latinLnBrk="0" hangingPunct="1">
                <a:lnSpc>
                  <a:spcPts val="4093"/>
                </a:lnSpc>
                <a:spcBef>
                  <a:spcPts val="97"/>
                </a:spcBef>
                <a:spcAft>
                  <a:spcPts val="0"/>
                </a:spcAft>
                <a:buClrTx/>
                <a:buSzTx/>
                <a:buFontTx/>
                <a:buNone/>
                <a:tabLst/>
                <a:defRPr/>
              </a:pPr>
              <a:r>
                <a:rPr kumimoji="0" lang="en-US" sz="2000" b="1" i="0" u="none" strike="noStrike" kern="1200" cap="none" spc="0" normalizeH="0" baseline="0" noProof="0" dirty="0">
                  <a:ln>
                    <a:noFill/>
                  </a:ln>
                  <a:solidFill>
                    <a:srgbClr val="D2232A"/>
                  </a:solidFill>
                  <a:effectLst/>
                  <a:uLnTx/>
                  <a:uFillTx/>
                  <a:latin typeface="Arial (Body)"/>
                  <a:cs typeface="Arial Black"/>
                </a:rPr>
                <a:t>MISSION</a:t>
              </a:r>
              <a:endParaRPr kumimoji="0" lang="en-US" sz="2400" b="1" i="0" u="none" strike="noStrike" kern="1200" cap="none" spc="0" normalizeH="0" baseline="0" noProof="0" dirty="0">
                <a:ln>
                  <a:noFill/>
                </a:ln>
                <a:solidFill>
                  <a:prstClr val="black"/>
                </a:solidFill>
                <a:effectLst/>
                <a:uLnTx/>
                <a:uFillTx/>
                <a:latin typeface="Arial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11D1E"/>
                  </a:solidFill>
                  <a:effectLst/>
                  <a:uLnTx/>
                  <a:uFillTx/>
                  <a:latin typeface="Arial (Body)"/>
                </a:rPr>
                <a:t>Deliver vital engineering solutions in collaboration with our partners to serve and strengthen the Nation, energize the economy, and reduce disaster risks. </a:t>
              </a:r>
              <a:endParaRPr kumimoji="0" sz="1700" b="1" i="0" u="none" strike="noStrike" kern="1200" cap="none" spc="0" normalizeH="0" baseline="0" noProof="0" dirty="0">
                <a:ln>
                  <a:noFill/>
                </a:ln>
                <a:solidFill>
                  <a:prstClr val="black"/>
                </a:solidFill>
                <a:effectLst/>
                <a:uLnTx/>
                <a:uFillTx/>
                <a:latin typeface="Arial (Body)"/>
                <a:cs typeface="Arial"/>
              </a:endParaRPr>
            </a:p>
          </p:txBody>
        </p:sp>
        <p:sp>
          <p:nvSpPr>
            <p:cNvPr id="17" name="object 27">
              <a:extLst>
                <a:ext uri="{FF2B5EF4-FFF2-40B4-BE49-F238E27FC236}">
                  <a16:creationId xmlns:a16="http://schemas.microsoft.com/office/drawing/2014/main" id="{57465E34-B503-100A-B4D9-471C54CF5960}"/>
                </a:ext>
              </a:extLst>
            </p:cNvPr>
            <p:cNvSpPr/>
            <p:nvPr/>
          </p:nvSpPr>
          <p:spPr>
            <a:xfrm>
              <a:off x="9646672" y="4084194"/>
              <a:ext cx="5399193" cy="66962"/>
            </a:xfrm>
            <a:custGeom>
              <a:avLst/>
              <a:gdLst/>
              <a:ahLst/>
              <a:cxnLst/>
              <a:rect l="l" t="t" r="r" b="b"/>
              <a:pathLst>
                <a:path w="2561590" h="182879">
                  <a:moveTo>
                    <a:pt x="2469730" y="0"/>
                  </a:moveTo>
                  <a:lnTo>
                    <a:pt x="91439" y="0"/>
                  </a:lnTo>
                  <a:lnTo>
                    <a:pt x="55849" y="7186"/>
                  </a:lnTo>
                  <a:lnTo>
                    <a:pt x="26784" y="26784"/>
                  </a:lnTo>
                  <a:lnTo>
                    <a:pt x="7186" y="55849"/>
                  </a:lnTo>
                  <a:lnTo>
                    <a:pt x="0" y="91439"/>
                  </a:lnTo>
                  <a:lnTo>
                    <a:pt x="7186" y="127030"/>
                  </a:lnTo>
                  <a:lnTo>
                    <a:pt x="26784" y="156095"/>
                  </a:lnTo>
                  <a:lnTo>
                    <a:pt x="55849" y="175693"/>
                  </a:lnTo>
                  <a:lnTo>
                    <a:pt x="91439" y="182879"/>
                  </a:lnTo>
                  <a:lnTo>
                    <a:pt x="2469730" y="182879"/>
                  </a:lnTo>
                  <a:lnTo>
                    <a:pt x="2505326" y="175693"/>
                  </a:lnTo>
                  <a:lnTo>
                    <a:pt x="2534391" y="156095"/>
                  </a:lnTo>
                  <a:lnTo>
                    <a:pt x="2553986" y="127030"/>
                  </a:lnTo>
                  <a:lnTo>
                    <a:pt x="2561170" y="91439"/>
                  </a:lnTo>
                  <a:lnTo>
                    <a:pt x="2553986" y="55849"/>
                  </a:lnTo>
                  <a:lnTo>
                    <a:pt x="2534391" y="26784"/>
                  </a:lnTo>
                  <a:lnTo>
                    <a:pt x="2505326" y="7186"/>
                  </a:lnTo>
                  <a:lnTo>
                    <a:pt x="2469730" y="0"/>
                  </a:lnTo>
                  <a:close/>
                </a:path>
              </a:pathLst>
            </a:custGeom>
            <a:solidFill>
              <a:srgbClr val="25408F"/>
            </a:solidFill>
          </p:spPr>
          <p:txBody>
            <a:bodyPr wrap="square" lIns="0" tIns="0" rIns="0" bIns="0" rtlCol="0"/>
            <a:lstStyle/>
            <a:p>
              <a:pPr marL="0" marR="0" lvl="0" indent="0" algn="l" defTabSz="457196" rtl="0" eaLnBrk="1" fontAlgn="auto" latinLnBrk="0" hangingPunct="1">
                <a:lnSpc>
                  <a:spcPct val="100000"/>
                </a:lnSpc>
                <a:spcBef>
                  <a:spcPts val="0"/>
                </a:spcBef>
                <a:spcAft>
                  <a:spcPts val="0"/>
                </a:spcAft>
                <a:buClrTx/>
                <a:buSzTx/>
                <a:buFontTx/>
                <a:buNone/>
                <a:tabLst/>
                <a:defRPr/>
              </a:pPr>
              <a:endParaRPr kumimoji="0" sz="1156"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our programs / mission statement</a:t>
            </a:r>
          </a:p>
        </p:txBody>
      </p:sp>
      <p:sp>
        <p:nvSpPr>
          <p:cNvPr id="8" name="TextBox 7">
            <a:extLst>
              <a:ext uri="{FF2B5EF4-FFF2-40B4-BE49-F238E27FC236}">
                <a16:creationId xmlns:a16="http://schemas.microsoft.com/office/drawing/2014/main" id="{30283063-3BED-7325-EF81-6195558BA60C}"/>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15</a:t>
            </a:r>
          </a:p>
        </p:txBody>
      </p:sp>
    </p:spTree>
    <p:extLst>
      <p:ext uri="{BB962C8B-B14F-4D97-AF65-F5344CB8AC3E}">
        <p14:creationId xmlns:p14="http://schemas.microsoft.com/office/powerpoint/2010/main" val="2651258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military programs</a:t>
            </a:r>
          </a:p>
        </p:txBody>
      </p:sp>
      <p:pic>
        <p:nvPicPr>
          <p:cNvPr id="28" name="Picture 27">
            <a:extLst>
              <a:ext uri="{FF2B5EF4-FFF2-40B4-BE49-F238E27FC236}">
                <a16:creationId xmlns:a16="http://schemas.microsoft.com/office/drawing/2014/main" id="{BA34317C-D141-0302-8D88-C3B54C29C2BF}"/>
              </a:ext>
            </a:extLst>
          </p:cNvPr>
          <p:cNvPicPr>
            <a:picLocks noChangeAspect="1"/>
          </p:cNvPicPr>
          <p:nvPr/>
        </p:nvPicPr>
        <p:blipFill>
          <a:blip r:embed="rId3"/>
          <a:stretch>
            <a:fillRect/>
          </a:stretch>
        </p:blipFill>
        <p:spPr>
          <a:xfrm>
            <a:off x="2520895" y="1162050"/>
            <a:ext cx="7150209" cy="3400425"/>
          </a:xfrm>
          <a:prstGeom prst="rect">
            <a:avLst/>
          </a:prstGeom>
        </p:spPr>
      </p:pic>
      <p:sp>
        <p:nvSpPr>
          <p:cNvPr id="4" name="TextBox 3">
            <a:extLst>
              <a:ext uri="{FF2B5EF4-FFF2-40B4-BE49-F238E27FC236}">
                <a16:creationId xmlns:a16="http://schemas.microsoft.com/office/drawing/2014/main" id="{1D679AF4-0AF6-2192-1524-BCAB328438FC}"/>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16</a:t>
            </a:r>
          </a:p>
        </p:txBody>
      </p:sp>
    </p:spTree>
    <p:extLst>
      <p:ext uri="{BB962C8B-B14F-4D97-AF65-F5344CB8AC3E}">
        <p14:creationId xmlns:p14="http://schemas.microsoft.com/office/powerpoint/2010/main" val="981706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civil works program</a:t>
            </a:r>
          </a:p>
        </p:txBody>
      </p:sp>
      <p:pic>
        <p:nvPicPr>
          <p:cNvPr id="4" name="Picture 3">
            <a:extLst>
              <a:ext uri="{FF2B5EF4-FFF2-40B4-BE49-F238E27FC236}">
                <a16:creationId xmlns:a16="http://schemas.microsoft.com/office/drawing/2014/main" id="{A8EFC679-AEDD-25F9-40EF-AF1BFA2957E6}"/>
              </a:ext>
            </a:extLst>
          </p:cNvPr>
          <p:cNvPicPr>
            <a:picLocks noChangeAspect="1"/>
          </p:cNvPicPr>
          <p:nvPr/>
        </p:nvPicPr>
        <p:blipFill>
          <a:blip r:embed="rId3"/>
          <a:stretch>
            <a:fillRect/>
          </a:stretch>
        </p:blipFill>
        <p:spPr>
          <a:xfrm>
            <a:off x="2597520" y="1162050"/>
            <a:ext cx="6996957" cy="3401568"/>
          </a:xfrm>
          <a:prstGeom prst="rect">
            <a:avLst/>
          </a:prstGeom>
        </p:spPr>
      </p:pic>
      <p:sp>
        <p:nvSpPr>
          <p:cNvPr id="5" name="TextBox 4">
            <a:extLst>
              <a:ext uri="{FF2B5EF4-FFF2-40B4-BE49-F238E27FC236}">
                <a16:creationId xmlns:a16="http://schemas.microsoft.com/office/drawing/2014/main" id="{19333C8C-D684-86F6-6BD9-858F6CA3480C}"/>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17</a:t>
            </a:r>
          </a:p>
        </p:txBody>
      </p:sp>
    </p:spTree>
    <p:extLst>
      <p:ext uri="{BB962C8B-B14F-4D97-AF65-F5344CB8AC3E}">
        <p14:creationId xmlns:p14="http://schemas.microsoft.com/office/powerpoint/2010/main" val="3072921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interagency and international support</a:t>
            </a:r>
          </a:p>
        </p:txBody>
      </p:sp>
      <p:sp>
        <p:nvSpPr>
          <p:cNvPr id="2" name="Rectangle: Rounded Corners 1">
            <a:hlinkClick r:id="rId3" action="ppaction://hlinksldjump"/>
            <a:extLst>
              <a:ext uri="{FF2B5EF4-FFF2-40B4-BE49-F238E27FC236}">
                <a16:creationId xmlns:a16="http://schemas.microsoft.com/office/drawing/2014/main" id="{B3D9FD6E-CC71-EE8C-9CB3-3B3A18905083}"/>
              </a:ext>
            </a:extLst>
          </p:cNvPr>
          <p:cNvSpPr/>
          <p:nvPr/>
        </p:nvSpPr>
        <p:spPr>
          <a:xfrm>
            <a:off x="2586967" y="1058374"/>
            <a:ext cx="6853473" cy="1261885"/>
          </a:xfrm>
          <a:prstGeom prst="roundRect">
            <a:avLst/>
          </a:prstGeom>
          <a:solidFill>
            <a:schemeClr val="accent1">
              <a:alpha val="0"/>
            </a:schemeClr>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
        <p:nvSpPr>
          <p:cNvPr id="5" name="TextBox 4">
            <a:extLst>
              <a:ext uri="{FF2B5EF4-FFF2-40B4-BE49-F238E27FC236}">
                <a16:creationId xmlns:a16="http://schemas.microsoft.com/office/drawing/2014/main" id="{87C44B8B-DAAA-A939-C6AB-81E1C378D6C1}"/>
              </a:ext>
            </a:extLst>
          </p:cNvPr>
          <p:cNvSpPr txBox="1"/>
          <p:nvPr/>
        </p:nvSpPr>
        <p:spPr>
          <a:xfrm>
            <a:off x="525805" y="1064794"/>
            <a:ext cx="11297387" cy="3046988"/>
          </a:xfrm>
          <a:prstGeom prst="rect">
            <a:avLst/>
          </a:prstGeom>
          <a:noFill/>
        </p:spPr>
        <p:txBody>
          <a:bodyPr wrap="square" rtlCol="0">
            <a:spAutoFit/>
          </a:bodyPr>
          <a:lstStyle/>
          <a:p>
            <a:pPr marL="285750" indent="-285750">
              <a:buFont typeface="Arial" panose="020B0604020202020204" pitchFamily="34" charset="0"/>
              <a:buChar char="•"/>
            </a:pPr>
            <a:r>
              <a:rPr lang="en-US" sz="2000" b="0" dirty="0">
                <a:latin typeface="Arial (Body)"/>
              </a:rPr>
              <a:t>Provides technical assistance to non-DoD federal agencies, state and local governments, tribal nations, private U.S. firms, international organizations, and foreign governments.</a:t>
            </a:r>
          </a:p>
          <a:p>
            <a:pPr marL="285750" indent="-285750">
              <a:buFont typeface="Arial" panose="020B0604020202020204" pitchFamily="34" charset="0"/>
              <a:buChar char="•"/>
            </a:pPr>
            <a:endParaRPr lang="en-US" sz="800" b="0" dirty="0">
              <a:latin typeface="Arial (Body)"/>
            </a:endParaRPr>
          </a:p>
          <a:p>
            <a:pPr marL="285750" indent="-285750">
              <a:buFont typeface="Arial" panose="020B0604020202020204" pitchFamily="34" charset="0"/>
              <a:buChar char="•"/>
            </a:pPr>
            <a:r>
              <a:rPr lang="en-US" sz="2000" b="0" dirty="0">
                <a:latin typeface="Arial (Body)"/>
              </a:rPr>
              <a:t>Most work is funded on a reimbursable basis.</a:t>
            </a:r>
          </a:p>
          <a:p>
            <a:pPr marL="285750" indent="-285750">
              <a:buFont typeface="Arial" panose="020B0604020202020204" pitchFamily="34" charset="0"/>
              <a:buChar char="•"/>
            </a:pPr>
            <a:endParaRPr lang="en-US" sz="800" b="0" dirty="0">
              <a:latin typeface="Arial (Body)"/>
            </a:endParaRPr>
          </a:p>
          <a:p>
            <a:pPr marL="285750" indent="-285750">
              <a:buFont typeface="Arial" panose="020B0604020202020204" pitchFamily="34" charset="0"/>
              <a:buChar char="•"/>
            </a:pPr>
            <a:r>
              <a:rPr lang="en-US" sz="2000" dirty="0">
                <a:latin typeface="Arial (Body)"/>
              </a:rPr>
              <a:t>Projects are managed under the governance structure that most closely matches to scope of the project.</a:t>
            </a:r>
          </a:p>
          <a:p>
            <a:pPr marL="285750" indent="-285750">
              <a:buFont typeface="Arial" panose="020B0604020202020204" pitchFamily="34" charset="0"/>
              <a:buChar char="•"/>
            </a:pPr>
            <a:endParaRPr lang="en-US" sz="800" b="0" dirty="0">
              <a:latin typeface="Arial (Body)"/>
            </a:endParaRPr>
          </a:p>
          <a:p>
            <a:pPr marL="285750" indent="-285750">
              <a:buFont typeface="Arial" panose="020B0604020202020204" pitchFamily="34" charset="0"/>
              <a:buChar char="•"/>
            </a:pPr>
            <a:endParaRPr lang="en-US" sz="800" b="0" dirty="0">
              <a:latin typeface="Arial (Body)"/>
            </a:endParaRPr>
          </a:p>
          <a:p>
            <a:pPr marL="285750" indent="-285750">
              <a:buFont typeface="Arial" panose="020B0604020202020204" pitchFamily="34" charset="0"/>
              <a:buChar char="•"/>
            </a:pPr>
            <a:r>
              <a:rPr lang="en-US" sz="2000" b="0" dirty="0">
                <a:latin typeface="Arial (Body)"/>
              </a:rPr>
              <a:t>One project of note is Baltimore District’s upcoming acquisition of </a:t>
            </a:r>
            <a:r>
              <a:rPr lang="en-US" sz="2000" b="0" i="1" dirty="0">
                <a:latin typeface="Arial (Body)"/>
              </a:rPr>
              <a:t>Construct Community Living Center (CLC) for Department of Veterans Affairs (VA) at Perry Point, MD</a:t>
            </a:r>
            <a:r>
              <a:rPr lang="en-US" sz="2000" b="0" dirty="0">
                <a:latin typeface="Arial (Body)"/>
              </a:rPr>
              <a:t>.  Construction is projected in FY28.</a:t>
            </a:r>
          </a:p>
        </p:txBody>
      </p:sp>
      <p:sp>
        <p:nvSpPr>
          <p:cNvPr id="6" name="TextBox 5">
            <a:extLst>
              <a:ext uri="{FF2B5EF4-FFF2-40B4-BE49-F238E27FC236}">
                <a16:creationId xmlns:a16="http://schemas.microsoft.com/office/drawing/2014/main" id="{6B3A674F-E1DA-1038-ED13-EF5AE0D2165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18</a:t>
            </a:r>
          </a:p>
        </p:txBody>
      </p:sp>
    </p:spTree>
    <p:extLst>
      <p:ext uri="{BB962C8B-B14F-4D97-AF65-F5344CB8AC3E}">
        <p14:creationId xmlns:p14="http://schemas.microsoft.com/office/powerpoint/2010/main" val="3171624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82EC5BA8-9D62-25E4-B368-B659636DFA91}"/>
              </a:ext>
              <a:ext uri="{C183D7F6-B498-43B3-948B-1728B52AA6E4}">
                <adec:decorative xmlns:adec="http://schemas.microsoft.com/office/drawing/2017/decorative" val="1"/>
              </a:ext>
            </a:extLst>
          </p:cNvPr>
          <p:cNvSpPr/>
          <p:nvPr/>
        </p:nvSpPr>
        <p:spPr>
          <a:xfrm>
            <a:off x="606581" y="951875"/>
            <a:ext cx="10945641" cy="5485870"/>
          </a:xfrm>
          <a:prstGeom prst="rect">
            <a:avLst/>
          </a:prstGeom>
          <a:noFill/>
          <a:ln w="19050" cap="flat">
            <a:solidFill>
              <a:srgbClr val="CF000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dirty="0"/>
          </a:p>
        </p:txBody>
      </p:sp>
      <p:graphicFrame>
        <p:nvGraphicFramePr>
          <p:cNvPr id="2" name="Table">
            <a:extLst>
              <a:ext uri="{FF2B5EF4-FFF2-40B4-BE49-F238E27FC236}">
                <a16:creationId xmlns:a16="http://schemas.microsoft.com/office/drawing/2014/main" id="{9FFBB76A-063C-CEF6-045A-C39B91699202}"/>
              </a:ext>
            </a:extLst>
          </p:cNvPr>
          <p:cNvGraphicFramePr>
            <a:graphicFrameLocks/>
          </p:cNvGraphicFramePr>
          <p:nvPr>
            <p:extLst>
              <p:ext uri="{D42A27DB-BD31-4B8C-83A1-F6EECF244321}">
                <p14:modId xmlns:p14="http://schemas.microsoft.com/office/powerpoint/2010/main" val="2507365184"/>
              </p:ext>
            </p:extLst>
          </p:nvPr>
        </p:nvGraphicFramePr>
        <p:xfrm>
          <a:off x="1023042" y="1132578"/>
          <a:ext cx="10167042" cy="4998720"/>
        </p:xfrm>
        <a:graphic>
          <a:graphicData uri="http://schemas.openxmlformats.org/drawingml/2006/table">
            <a:tbl>
              <a:tblPr>
                <a:tableStyleId>{2D5ABB26-0587-4C30-8999-92F81FD0307C}</a:tableStyleId>
              </a:tblPr>
              <a:tblGrid>
                <a:gridCol w="1094992">
                  <a:extLst>
                    <a:ext uri="{9D8B030D-6E8A-4147-A177-3AD203B41FA5}">
                      <a16:colId xmlns:a16="http://schemas.microsoft.com/office/drawing/2014/main" val="1517148439"/>
                    </a:ext>
                  </a:extLst>
                </a:gridCol>
                <a:gridCol w="6173796">
                  <a:extLst>
                    <a:ext uri="{9D8B030D-6E8A-4147-A177-3AD203B41FA5}">
                      <a16:colId xmlns:a16="http://schemas.microsoft.com/office/drawing/2014/main" val="2066095597"/>
                    </a:ext>
                  </a:extLst>
                </a:gridCol>
                <a:gridCol w="2898254">
                  <a:extLst>
                    <a:ext uri="{9D8B030D-6E8A-4147-A177-3AD203B41FA5}">
                      <a16:colId xmlns:a16="http://schemas.microsoft.com/office/drawing/2014/main" val="189686602"/>
                    </a:ext>
                  </a:extLst>
                </a:gridCol>
              </a:tblGrid>
              <a:tr h="0">
                <a:tc>
                  <a:txBody>
                    <a:bodyPr/>
                    <a:lstStyle/>
                    <a:p>
                      <a:pPr>
                        <a:lnSpc>
                          <a:spcPct val="85000"/>
                        </a:lnSpc>
                        <a:spcBef>
                          <a:spcPts val="0"/>
                        </a:spcBef>
                      </a:pPr>
                      <a:r>
                        <a:rPr lang="en-US" sz="2000" b="1" cap="all" baseline="0" dirty="0">
                          <a:solidFill>
                            <a:schemeClr val="bg1"/>
                          </a:solidFill>
                          <a:latin typeface="+mn-lt"/>
                        </a:rPr>
                        <a:t>01</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Introduction</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t. Gray / m. </a:t>
                      </a:r>
                      <a:r>
                        <a:rPr lang="en-US" sz="1200" b="0" cap="all" baseline="0" dirty="0" err="1">
                          <a:solidFill>
                            <a:schemeClr val="tx1"/>
                          </a:solidFill>
                          <a:latin typeface="+mn-lt"/>
                        </a:rPr>
                        <a:t>stearns</a:t>
                      </a:r>
                      <a:endParaRPr lang="en-US" sz="1200" b="0" cap="all" baseline="0" dirty="0">
                        <a:solidFill>
                          <a:schemeClr val="tx1"/>
                        </a:solidFill>
                        <a:latin typeface="+mn-lt"/>
                      </a:endParaRP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98901"/>
                  </a:ext>
                </a:extLst>
              </a:tr>
              <a:tr h="0">
                <a:tc>
                  <a:txBody>
                    <a:bodyPr/>
                    <a:lstStyle/>
                    <a:p>
                      <a:pPr>
                        <a:lnSpc>
                          <a:spcPct val="85000"/>
                        </a:lnSpc>
                        <a:spcBef>
                          <a:spcPts val="0"/>
                        </a:spcBef>
                      </a:pPr>
                      <a:r>
                        <a:rPr lang="en-US" sz="2000" b="1" cap="all" baseline="0" dirty="0">
                          <a:solidFill>
                            <a:schemeClr val="bg1"/>
                          </a:solidFill>
                          <a:latin typeface="+mn-lt"/>
                        </a:rPr>
                        <a:t>02</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USACE - overview</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478"/>
                  </a:ext>
                </a:extLst>
              </a:tr>
              <a:tr h="0">
                <a:tc>
                  <a:txBody>
                    <a:bodyPr/>
                    <a:lstStyle/>
                    <a:p>
                      <a:pPr>
                        <a:lnSpc>
                          <a:spcPct val="85000"/>
                        </a:lnSpc>
                        <a:spcBef>
                          <a:spcPts val="0"/>
                        </a:spcBef>
                      </a:pPr>
                      <a:r>
                        <a:rPr lang="en-US" sz="2000" b="1" cap="all" baseline="0" dirty="0">
                          <a:solidFill>
                            <a:schemeClr val="bg1"/>
                          </a:solidFill>
                          <a:latin typeface="+mn-lt"/>
                        </a:rPr>
                        <a:t>03</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USACE - Baltimore district</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040080"/>
                  </a:ext>
                </a:extLst>
              </a:tr>
              <a:tr h="0">
                <a:tc>
                  <a:txBody>
                    <a:bodyPr/>
                    <a:lstStyle/>
                    <a:p>
                      <a:pPr>
                        <a:lnSpc>
                          <a:spcPct val="85000"/>
                        </a:lnSpc>
                        <a:spcBef>
                          <a:spcPts val="0"/>
                        </a:spcBef>
                      </a:pPr>
                      <a:r>
                        <a:rPr lang="en-US" sz="2000" b="1" cap="all" baseline="0" dirty="0">
                          <a:solidFill>
                            <a:schemeClr val="bg1"/>
                          </a:solidFill>
                          <a:latin typeface="+mn-lt"/>
                        </a:rPr>
                        <a:t>04</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Small business Office</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M. STEARNS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635841"/>
                  </a:ext>
                </a:extLst>
              </a:tr>
              <a:tr h="0">
                <a:tc>
                  <a:txBody>
                    <a:bodyPr/>
                    <a:lstStyle/>
                    <a:p>
                      <a:pPr>
                        <a:lnSpc>
                          <a:spcPct val="85000"/>
                        </a:lnSpc>
                        <a:spcBef>
                          <a:spcPts val="0"/>
                        </a:spcBef>
                      </a:pPr>
                      <a:r>
                        <a:rPr lang="en-US" sz="2000" b="1" cap="all" baseline="0" dirty="0">
                          <a:solidFill>
                            <a:schemeClr val="bg1"/>
                          </a:solidFill>
                          <a:latin typeface="+mn-lt"/>
                        </a:rPr>
                        <a:t>05</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Obligations and sb goals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t. gray</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2495239"/>
                  </a:ext>
                </a:extLst>
              </a:tr>
              <a:tr h="0">
                <a:tc>
                  <a:txBody>
                    <a:bodyPr/>
                    <a:lstStyle/>
                    <a:p>
                      <a:pPr>
                        <a:lnSpc>
                          <a:spcPct val="85000"/>
                        </a:lnSpc>
                        <a:spcBef>
                          <a:spcPts val="0"/>
                        </a:spcBef>
                      </a:pPr>
                      <a:r>
                        <a:rPr lang="en-US" sz="2000" b="1" cap="all" baseline="0" dirty="0">
                          <a:solidFill>
                            <a:schemeClr val="bg1"/>
                          </a:solidFill>
                          <a:latin typeface="+mn-lt"/>
                        </a:rPr>
                        <a:t>06</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Obligations and sdvosb goals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t. gray</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786765"/>
                  </a:ext>
                </a:extLst>
              </a:tr>
              <a:tr h="0">
                <a:tc>
                  <a:txBody>
                    <a:bodyPr/>
                    <a:lstStyle/>
                    <a:p>
                      <a:pPr>
                        <a:lnSpc>
                          <a:spcPct val="85000"/>
                        </a:lnSpc>
                        <a:spcBef>
                          <a:spcPts val="0"/>
                        </a:spcBef>
                      </a:pPr>
                      <a:r>
                        <a:rPr lang="en-US" sz="2000" b="1" cap="all" baseline="0" dirty="0">
                          <a:solidFill>
                            <a:schemeClr val="bg1"/>
                          </a:solidFill>
                          <a:latin typeface="+mn-lt"/>
                        </a:rPr>
                        <a:t>07</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Doing business with us</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t. gray</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5833736"/>
                  </a:ext>
                </a:extLst>
              </a:tr>
              <a:tr h="0">
                <a:tc>
                  <a:txBody>
                    <a:bodyPr/>
                    <a:lstStyle/>
                    <a:p>
                      <a:pPr>
                        <a:lnSpc>
                          <a:spcPct val="85000"/>
                        </a:lnSpc>
                        <a:spcBef>
                          <a:spcPts val="0"/>
                        </a:spcBef>
                      </a:pPr>
                      <a:r>
                        <a:rPr lang="en-US" sz="2000" b="1" cap="all" baseline="0" dirty="0">
                          <a:solidFill>
                            <a:schemeClr val="bg1"/>
                          </a:solidFill>
                          <a:latin typeface="+mn-lt"/>
                        </a:rPr>
                        <a:t>08</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p>
                      <a:pPr>
                        <a:lnSpc>
                          <a:spcPct val="100000"/>
                        </a:lnSpc>
                        <a:spcBef>
                          <a:spcPts val="0"/>
                        </a:spcBef>
                      </a:pPr>
                      <a:r>
                        <a:rPr lang="en-US" sz="2000" b="1" cap="all" baseline="0" dirty="0">
                          <a:solidFill>
                            <a:schemeClr val="tx1"/>
                          </a:solidFill>
                          <a:latin typeface="+mn-lt"/>
                        </a:rPr>
                        <a:t>IN CONCLUSION</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all" baseline="0" dirty="0">
                          <a:solidFill>
                            <a:schemeClr val="tx1"/>
                          </a:solidFill>
                          <a:latin typeface="+mn-lt"/>
                        </a:rPr>
                        <a:t>T. gray</a:t>
                      </a:r>
                    </a:p>
                  </a:txBody>
                  <a:tcPr marT="91440" marB="2286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45739"/>
                  </a:ext>
                </a:extLst>
              </a:tr>
            </a:tbl>
          </a:graphicData>
        </a:graphic>
      </p:graphicFrame>
      <p:sp>
        <p:nvSpPr>
          <p:cNvPr id="4" name="Title 14">
            <a:extLst>
              <a:ext uri="{FF2B5EF4-FFF2-40B4-BE49-F238E27FC236}">
                <a16:creationId xmlns:a16="http://schemas.microsoft.com/office/drawing/2014/main" id="{ABA95AE4-D077-9B99-F7B2-120382DF89B0}"/>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agenda</a:t>
            </a:r>
          </a:p>
        </p:txBody>
      </p:sp>
      <p:sp>
        <p:nvSpPr>
          <p:cNvPr id="5" name="TextBox 4">
            <a:extLst>
              <a:ext uri="{FF2B5EF4-FFF2-40B4-BE49-F238E27FC236}">
                <a16:creationId xmlns:a16="http://schemas.microsoft.com/office/drawing/2014/main" id="{C8B216AD-1B2D-31E4-9E64-3600BD07AD11}"/>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a:t>
            </a:r>
          </a:p>
        </p:txBody>
      </p:sp>
    </p:spTree>
    <p:extLst>
      <p:ext uri="{BB962C8B-B14F-4D97-AF65-F5344CB8AC3E}">
        <p14:creationId xmlns:p14="http://schemas.microsoft.com/office/powerpoint/2010/main" val="2055266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1603A19C-CCF7-0077-B335-EB15DE4C435D}"/>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environmental program</a:t>
            </a:r>
          </a:p>
        </p:txBody>
      </p:sp>
      <p:pic>
        <p:nvPicPr>
          <p:cNvPr id="7" name="Picture 6">
            <a:extLst>
              <a:ext uri="{FF2B5EF4-FFF2-40B4-BE49-F238E27FC236}">
                <a16:creationId xmlns:a16="http://schemas.microsoft.com/office/drawing/2014/main" id="{AEBFCB7C-A790-A86F-C998-DC4C44F933BC}"/>
              </a:ext>
            </a:extLst>
          </p:cNvPr>
          <p:cNvPicPr>
            <a:picLocks noChangeAspect="1"/>
          </p:cNvPicPr>
          <p:nvPr/>
        </p:nvPicPr>
        <p:blipFill>
          <a:blip r:embed="rId3"/>
          <a:stretch>
            <a:fillRect/>
          </a:stretch>
        </p:blipFill>
        <p:spPr>
          <a:xfrm>
            <a:off x="2769417" y="1162050"/>
            <a:ext cx="6674289" cy="3401568"/>
          </a:xfrm>
          <a:prstGeom prst="rect">
            <a:avLst/>
          </a:prstGeom>
        </p:spPr>
      </p:pic>
      <p:sp>
        <p:nvSpPr>
          <p:cNvPr id="2" name="TextBox 1">
            <a:extLst>
              <a:ext uri="{FF2B5EF4-FFF2-40B4-BE49-F238E27FC236}">
                <a16:creationId xmlns:a16="http://schemas.microsoft.com/office/drawing/2014/main" id="{728E128D-7F89-2327-9C3D-7BAA70B1FA91}"/>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19</a:t>
            </a:r>
          </a:p>
        </p:txBody>
      </p:sp>
    </p:spTree>
    <p:extLst>
      <p:ext uri="{BB962C8B-B14F-4D97-AF65-F5344CB8AC3E}">
        <p14:creationId xmlns:p14="http://schemas.microsoft.com/office/powerpoint/2010/main" val="4186015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B9FADD-4FFB-5523-00AE-822BA424981D}"/>
              </a:ext>
            </a:extLst>
          </p:cNvPr>
          <p:cNvSpPr txBox="1"/>
          <p:nvPr/>
        </p:nvSpPr>
        <p:spPr>
          <a:xfrm>
            <a:off x="741872" y="2927370"/>
            <a:ext cx="3023585" cy="784830"/>
          </a:xfrm>
          <a:prstGeom prst="rect">
            <a:avLst/>
          </a:prstGeom>
          <a:noFill/>
        </p:spPr>
        <p:txBody>
          <a:bodyPr wrap="none" rtlCol="0">
            <a:spAutoFit/>
          </a:bodyPr>
          <a:lstStyle/>
          <a:p>
            <a:pPr algn="ctr"/>
            <a:r>
              <a:rPr lang="en-US" sz="1500" dirty="0"/>
              <a:t>Bureau of Engraving and Printing</a:t>
            </a:r>
          </a:p>
          <a:p>
            <a:pPr algn="ctr"/>
            <a:r>
              <a:rPr lang="en-US" sz="1500" dirty="0"/>
              <a:t>Currency Production Facility</a:t>
            </a:r>
          </a:p>
          <a:p>
            <a:pPr algn="ctr"/>
            <a:r>
              <a:rPr lang="en-US" sz="1500" dirty="0"/>
              <a:t>Beltsville, MD</a:t>
            </a:r>
          </a:p>
        </p:txBody>
      </p:sp>
      <p:sp>
        <p:nvSpPr>
          <p:cNvPr id="10" name="TextBox 9">
            <a:extLst>
              <a:ext uri="{FF2B5EF4-FFF2-40B4-BE49-F238E27FC236}">
                <a16:creationId xmlns:a16="http://schemas.microsoft.com/office/drawing/2014/main" id="{56FEC183-7F8A-8C7C-6724-914D932BA739}"/>
              </a:ext>
            </a:extLst>
          </p:cNvPr>
          <p:cNvSpPr txBox="1"/>
          <p:nvPr/>
        </p:nvSpPr>
        <p:spPr>
          <a:xfrm>
            <a:off x="8402055" y="2927370"/>
            <a:ext cx="3107396" cy="784830"/>
          </a:xfrm>
          <a:prstGeom prst="rect">
            <a:avLst/>
          </a:prstGeom>
          <a:noFill/>
        </p:spPr>
        <p:txBody>
          <a:bodyPr wrap="square">
            <a:spAutoFit/>
          </a:bodyPr>
          <a:lstStyle/>
          <a:p>
            <a:pPr algn="ctr"/>
            <a:r>
              <a:rPr lang="en-US" sz="1500" dirty="0"/>
              <a:t>Multiple Projects</a:t>
            </a:r>
          </a:p>
          <a:p>
            <a:pPr algn="ctr"/>
            <a:r>
              <a:rPr lang="en-US" sz="1500" dirty="0"/>
              <a:t>Letterkenny Army Depot</a:t>
            </a:r>
          </a:p>
          <a:p>
            <a:pPr algn="ctr"/>
            <a:r>
              <a:rPr lang="en-US" sz="1500" dirty="0"/>
              <a:t>Chambersburg, PA</a:t>
            </a:r>
          </a:p>
        </p:txBody>
      </p:sp>
      <p:sp>
        <p:nvSpPr>
          <p:cNvPr id="12" name="TextBox 11">
            <a:extLst>
              <a:ext uri="{FF2B5EF4-FFF2-40B4-BE49-F238E27FC236}">
                <a16:creationId xmlns:a16="http://schemas.microsoft.com/office/drawing/2014/main" id="{617A0A0D-BB66-8B02-97A0-3C996E297888}"/>
              </a:ext>
            </a:extLst>
          </p:cNvPr>
          <p:cNvSpPr txBox="1"/>
          <p:nvPr/>
        </p:nvSpPr>
        <p:spPr>
          <a:xfrm>
            <a:off x="2655588" y="5685481"/>
            <a:ext cx="3065263" cy="784830"/>
          </a:xfrm>
          <a:prstGeom prst="rect">
            <a:avLst/>
          </a:prstGeom>
          <a:noFill/>
        </p:spPr>
        <p:txBody>
          <a:bodyPr wrap="none" rtlCol="0">
            <a:spAutoFit/>
          </a:bodyPr>
          <a:lstStyle/>
          <a:p>
            <a:pPr algn="ctr"/>
            <a:r>
              <a:rPr lang="en-US" sz="1500" dirty="0"/>
              <a:t>Multiple Projects</a:t>
            </a:r>
          </a:p>
          <a:p>
            <a:pPr algn="ctr"/>
            <a:r>
              <a:rPr lang="en-US" sz="1500" dirty="0"/>
              <a:t>Joint Base Myer - Henderson Hall</a:t>
            </a:r>
          </a:p>
          <a:p>
            <a:pPr algn="ctr"/>
            <a:r>
              <a:rPr lang="en-US" sz="1500" dirty="0"/>
              <a:t>Fort Myer, VA</a:t>
            </a:r>
          </a:p>
        </p:txBody>
      </p:sp>
      <p:sp>
        <p:nvSpPr>
          <p:cNvPr id="13" name="TextBox 12">
            <a:extLst>
              <a:ext uri="{FF2B5EF4-FFF2-40B4-BE49-F238E27FC236}">
                <a16:creationId xmlns:a16="http://schemas.microsoft.com/office/drawing/2014/main" id="{3943B1DE-8B1A-C2ED-415E-8B975FBBAC64}"/>
              </a:ext>
            </a:extLst>
          </p:cNvPr>
          <p:cNvSpPr txBox="1"/>
          <p:nvPr/>
        </p:nvSpPr>
        <p:spPr>
          <a:xfrm>
            <a:off x="6738976" y="5685481"/>
            <a:ext cx="2584362" cy="784830"/>
          </a:xfrm>
          <a:prstGeom prst="rect">
            <a:avLst/>
          </a:prstGeom>
          <a:noFill/>
        </p:spPr>
        <p:txBody>
          <a:bodyPr wrap="none" rtlCol="0">
            <a:spAutoFit/>
          </a:bodyPr>
          <a:lstStyle/>
          <a:p>
            <a:r>
              <a:rPr lang="en-US" sz="1500" dirty="0"/>
              <a:t>Mid Chesapeake Bay Island</a:t>
            </a:r>
          </a:p>
          <a:p>
            <a:pPr algn="ctr"/>
            <a:r>
              <a:rPr lang="en-US" sz="1500" dirty="0"/>
              <a:t>Ecosystem Restoration</a:t>
            </a:r>
          </a:p>
          <a:p>
            <a:pPr algn="ctr"/>
            <a:r>
              <a:rPr lang="en-US" sz="1500" dirty="0"/>
              <a:t>Dorchester County, MD</a:t>
            </a:r>
          </a:p>
        </p:txBody>
      </p:sp>
      <p:sp>
        <p:nvSpPr>
          <p:cNvPr id="4" name="TextBox 3">
            <a:extLst>
              <a:ext uri="{FF2B5EF4-FFF2-40B4-BE49-F238E27FC236}">
                <a16:creationId xmlns:a16="http://schemas.microsoft.com/office/drawing/2014/main" id="{83EC9781-8703-DD61-3ED2-5BAADE3A4A0C}"/>
              </a:ext>
            </a:extLst>
          </p:cNvPr>
          <p:cNvSpPr txBox="1"/>
          <p:nvPr/>
        </p:nvSpPr>
        <p:spPr>
          <a:xfrm>
            <a:off x="4972687" y="2927370"/>
            <a:ext cx="2348720" cy="784830"/>
          </a:xfrm>
          <a:prstGeom prst="rect">
            <a:avLst/>
          </a:prstGeom>
          <a:noFill/>
        </p:spPr>
        <p:txBody>
          <a:bodyPr wrap="none" rtlCol="0">
            <a:spAutoFit/>
          </a:bodyPr>
          <a:lstStyle/>
          <a:p>
            <a:pPr algn="ctr"/>
            <a:r>
              <a:rPr lang="en-US" sz="1500" dirty="0"/>
              <a:t>Veteran Affairs</a:t>
            </a:r>
          </a:p>
          <a:p>
            <a:pPr algn="ctr"/>
            <a:r>
              <a:rPr lang="en-US" sz="1500" dirty="0"/>
              <a:t>Community Living Center</a:t>
            </a:r>
          </a:p>
          <a:p>
            <a:pPr algn="ctr"/>
            <a:r>
              <a:rPr lang="en-US" sz="1500" dirty="0"/>
              <a:t>Perry Point, MD</a:t>
            </a:r>
          </a:p>
        </p:txBody>
      </p:sp>
      <p:pic>
        <p:nvPicPr>
          <p:cNvPr id="16" name="Google Shape;93;p1" descr="A picture containing water, outdoor, sky, nature&#10;&#10;Description automatically generated">
            <a:extLst>
              <a:ext uri="{FF2B5EF4-FFF2-40B4-BE49-F238E27FC236}">
                <a16:creationId xmlns:a16="http://schemas.microsoft.com/office/drawing/2014/main" id="{57323F08-B918-ABDC-0D65-9CAD6E0A7164}"/>
              </a:ext>
            </a:extLst>
          </p:cNvPr>
          <p:cNvPicPr preferRelativeResize="0"/>
          <p:nvPr/>
        </p:nvPicPr>
        <p:blipFill rotWithShape="1">
          <a:blip r:embed="rId2">
            <a:alphaModFix/>
          </a:blip>
          <a:srcRect l="6968" t="23658" r="961" b="42456"/>
          <a:stretch/>
        </p:blipFill>
        <p:spPr>
          <a:xfrm>
            <a:off x="6430957" y="3776472"/>
            <a:ext cx="3200400" cy="1828800"/>
          </a:xfrm>
          <a:prstGeom prst="rect">
            <a:avLst/>
          </a:prstGeom>
          <a:noFill/>
          <a:ln>
            <a:solidFill>
              <a:schemeClr val="tx1"/>
            </a:solidFill>
          </a:ln>
        </p:spPr>
      </p:pic>
      <p:pic>
        <p:nvPicPr>
          <p:cNvPr id="7" name="Picture 2">
            <a:extLst>
              <a:ext uri="{FF2B5EF4-FFF2-40B4-BE49-F238E27FC236}">
                <a16:creationId xmlns:a16="http://schemas.microsoft.com/office/drawing/2014/main" id="{6220CD38-F169-3502-D4CB-4FE6ACC5884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553" y="1032964"/>
            <a:ext cx="3200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A building with trees and grass&#10;&#10;Description automatically generated">
            <a:extLst>
              <a:ext uri="{FF2B5EF4-FFF2-40B4-BE49-F238E27FC236}">
                <a16:creationId xmlns:a16="http://schemas.microsoft.com/office/drawing/2014/main" id="{E461DFC1-9E23-F561-359C-04B2D628C69F}"/>
              </a:ext>
            </a:extLst>
          </p:cNvPr>
          <p:cNvPicPr>
            <a:picLocks/>
          </p:cNvPicPr>
          <p:nvPr/>
        </p:nvPicPr>
        <p:blipFill>
          <a:blip r:embed="rId4"/>
          <a:stretch>
            <a:fillRect/>
          </a:stretch>
        </p:blipFill>
        <p:spPr>
          <a:xfrm>
            <a:off x="653464" y="1032964"/>
            <a:ext cx="3200400" cy="1828800"/>
          </a:xfrm>
          <a:prstGeom prst="rect">
            <a:avLst/>
          </a:prstGeom>
          <a:ln>
            <a:solidFill>
              <a:schemeClr val="accent1"/>
            </a:solidFill>
          </a:ln>
        </p:spPr>
      </p:pic>
      <p:pic>
        <p:nvPicPr>
          <p:cNvPr id="25" name="Picture 24" descr="A high angle view of a building&#10;&#10;Description automatically generated">
            <a:extLst>
              <a:ext uri="{FF2B5EF4-FFF2-40B4-BE49-F238E27FC236}">
                <a16:creationId xmlns:a16="http://schemas.microsoft.com/office/drawing/2014/main" id="{EE5DEE9A-64A7-BC4F-74D9-DB421799B73F}"/>
              </a:ext>
            </a:extLst>
          </p:cNvPr>
          <p:cNvPicPr>
            <a:picLocks/>
          </p:cNvPicPr>
          <p:nvPr/>
        </p:nvPicPr>
        <p:blipFill>
          <a:blip r:embed="rId5"/>
          <a:stretch>
            <a:fillRect/>
          </a:stretch>
        </p:blipFill>
        <p:spPr>
          <a:xfrm>
            <a:off x="4507736" y="1032964"/>
            <a:ext cx="3200400" cy="1828800"/>
          </a:xfrm>
          <a:prstGeom prst="rect">
            <a:avLst/>
          </a:prstGeom>
          <a:ln>
            <a:solidFill>
              <a:schemeClr val="accent1"/>
            </a:solidFill>
          </a:ln>
        </p:spPr>
      </p:pic>
      <p:pic>
        <p:nvPicPr>
          <p:cNvPr id="6" name="Picture 5">
            <a:extLst>
              <a:ext uri="{FF2B5EF4-FFF2-40B4-BE49-F238E27FC236}">
                <a16:creationId xmlns:a16="http://schemas.microsoft.com/office/drawing/2014/main" id="{B02A6005-FF94-4670-89A4-540E8BD63754}"/>
              </a:ext>
            </a:extLst>
          </p:cNvPr>
          <p:cNvPicPr>
            <a:picLocks/>
          </p:cNvPicPr>
          <p:nvPr/>
        </p:nvPicPr>
        <p:blipFill>
          <a:blip r:embed="rId6"/>
          <a:stretch>
            <a:fillRect/>
          </a:stretch>
        </p:blipFill>
        <p:spPr>
          <a:xfrm>
            <a:off x="2588019" y="3777806"/>
            <a:ext cx="3200400" cy="1828800"/>
          </a:xfrm>
          <a:prstGeom prst="rect">
            <a:avLst/>
          </a:prstGeom>
          <a:ln>
            <a:solidFill>
              <a:schemeClr val="accent1"/>
            </a:solidFill>
          </a:ln>
        </p:spPr>
      </p:pic>
      <p:sp>
        <p:nvSpPr>
          <p:cNvPr id="8" name="Title 14">
            <a:extLst>
              <a:ext uri="{FF2B5EF4-FFF2-40B4-BE49-F238E27FC236}">
                <a16:creationId xmlns:a16="http://schemas.microsoft.com/office/drawing/2014/main" id="{9B1EEABD-17F2-5E11-1535-2B5D30B816E1}"/>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Baltimore district</a:t>
            </a:r>
            <a:br>
              <a:rPr lang="en-US" dirty="0"/>
            </a:br>
            <a:r>
              <a:rPr lang="en-US" dirty="0"/>
              <a:t>program highlights</a:t>
            </a:r>
          </a:p>
        </p:txBody>
      </p:sp>
      <p:sp>
        <p:nvSpPr>
          <p:cNvPr id="11" name="TextBox 10">
            <a:extLst>
              <a:ext uri="{FF2B5EF4-FFF2-40B4-BE49-F238E27FC236}">
                <a16:creationId xmlns:a16="http://schemas.microsoft.com/office/drawing/2014/main" id="{79C782CA-1D2F-07A8-DDDF-EE3F4DB9E838}"/>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20</a:t>
            </a:r>
          </a:p>
        </p:txBody>
      </p:sp>
    </p:spTree>
    <p:extLst>
      <p:ext uri="{BB962C8B-B14F-4D97-AF65-F5344CB8AC3E}">
        <p14:creationId xmlns:p14="http://schemas.microsoft.com/office/powerpoint/2010/main" val="3584399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baseline="0" dirty="0">
                <a:solidFill>
                  <a:srgbClr val="CF0000"/>
                </a:solidFill>
              </a:rPr>
              <a:t>Small business office</a:t>
            </a:r>
          </a:p>
        </p:txBody>
      </p:sp>
      <p:sp>
        <p:nvSpPr>
          <p:cNvPr id="2" name="TextBox 1">
            <a:extLst>
              <a:ext uri="{FF2B5EF4-FFF2-40B4-BE49-F238E27FC236}">
                <a16:creationId xmlns:a16="http://schemas.microsoft.com/office/drawing/2014/main" id="{A70EEB37-F8C3-9E10-07B0-C886FEAA53BF}"/>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21</a:t>
            </a:r>
          </a:p>
        </p:txBody>
      </p:sp>
    </p:spTree>
    <p:extLst>
      <p:ext uri="{BB962C8B-B14F-4D97-AF65-F5344CB8AC3E}">
        <p14:creationId xmlns:p14="http://schemas.microsoft.com/office/powerpoint/2010/main" val="3966165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5BD4E6-2DDD-81AB-098E-2C9E3AF0431F}"/>
              </a:ext>
            </a:extLst>
          </p:cNvPr>
          <p:cNvSpPr txBox="1"/>
          <p:nvPr/>
        </p:nvSpPr>
        <p:spPr>
          <a:xfrm>
            <a:off x="525805" y="1064794"/>
            <a:ext cx="8879900" cy="4647426"/>
          </a:xfrm>
          <a:prstGeom prst="rect">
            <a:avLst/>
          </a:prstGeom>
          <a:noFill/>
        </p:spPr>
        <p:txBody>
          <a:bodyPr wrap="square" rtlCol="0">
            <a:spAutoFit/>
          </a:bodyPr>
          <a:lstStyle/>
          <a:p>
            <a:r>
              <a:rPr lang="en-US" dirty="0">
                <a:solidFill>
                  <a:srgbClr val="221F20"/>
                </a:solidFill>
                <a:latin typeface="Arial (Body)"/>
              </a:rPr>
              <a:t>Key </a:t>
            </a:r>
            <a:r>
              <a:rPr lang="en-US" dirty="0">
                <a:latin typeface="Arial (Body)"/>
              </a:rPr>
              <a:t>Highlights (FY24):</a:t>
            </a:r>
          </a:p>
          <a:p>
            <a:endParaRPr lang="en-US" sz="400" dirty="0">
              <a:solidFill>
                <a:srgbClr val="221F20"/>
              </a:solidFill>
              <a:latin typeface="Arial (Body)"/>
            </a:endParaRPr>
          </a:p>
          <a:p>
            <a:pPr marL="461963" indent="-231775">
              <a:buFont typeface="Arial" panose="020B0604020202020204" pitchFamily="34" charset="0"/>
              <a:buChar char="•"/>
            </a:pPr>
            <a:r>
              <a:rPr lang="en-US" dirty="0">
                <a:solidFill>
                  <a:srgbClr val="221F20"/>
                </a:solidFill>
                <a:latin typeface="Arial (Body)"/>
              </a:rPr>
              <a:t>Highest ever dollars obligated for SB (~$420M) and SDB (~$298M).</a:t>
            </a:r>
          </a:p>
          <a:p>
            <a:pPr marL="230188"/>
            <a:endParaRPr lang="en-US" sz="400" dirty="0">
              <a:solidFill>
                <a:srgbClr val="221F20"/>
              </a:solidFill>
              <a:latin typeface="Arial (Body)"/>
            </a:endParaRPr>
          </a:p>
          <a:p>
            <a:pPr marL="461963" indent="-231775">
              <a:buFont typeface="Arial" panose="020B0604020202020204" pitchFamily="34" charset="0"/>
              <a:buChar char="•"/>
            </a:pPr>
            <a:r>
              <a:rPr lang="en-US" dirty="0">
                <a:solidFill>
                  <a:srgbClr val="221F20"/>
                </a:solidFill>
                <a:latin typeface="Arial (Body)"/>
              </a:rPr>
              <a:t>Met our HUBZone goal for the sixth consecutive year.</a:t>
            </a:r>
          </a:p>
          <a:p>
            <a:pPr marL="515938" indent="-285750">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dirty="0">
                <a:solidFill>
                  <a:srgbClr val="221F20"/>
                </a:solidFill>
                <a:latin typeface="Arial (Body)"/>
              </a:rPr>
              <a:t>Awards made to six new small business entrants to the Government and 12 new small business entrants to USACE.</a:t>
            </a:r>
          </a:p>
          <a:p>
            <a:pPr marL="228600"/>
            <a:endParaRPr lang="en-US" sz="800" dirty="0">
              <a:solidFill>
                <a:srgbClr val="221F20"/>
              </a:solidFill>
              <a:latin typeface="Arial (Body)"/>
            </a:endParaRPr>
          </a:p>
          <a:p>
            <a:pPr marL="228600"/>
            <a:endParaRPr lang="en-US" sz="800" dirty="0">
              <a:solidFill>
                <a:srgbClr val="221F20"/>
              </a:solidFill>
              <a:latin typeface="Arial (Body)"/>
            </a:endParaRPr>
          </a:p>
          <a:p>
            <a:r>
              <a:rPr lang="en-US" dirty="0">
                <a:solidFill>
                  <a:srgbClr val="221F20"/>
                </a:solidFill>
                <a:latin typeface="Arial (Body)"/>
              </a:rPr>
              <a:t>Initiatives (FY25):</a:t>
            </a:r>
          </a:p>
          <a:p>
            <a:endParaRPr lang="en-US" sz="400" dirty="0">
              <a:solidFill>
                <a:srgbClr val="221F20"/>
              </a:solidFill>
              <a:latin typeface="Arial (Body)"/>
            </a:endParaRPr>
          </a:p>
          <a:p>
            <a:pPr marL="461963" indent="-231775">
              <a:buFont typeface="Arial" panose="020B0604020202020204" pitchFamily="34" charset="0"/>
              <a:buChar char="•"/>
            </a:pPr>
            <a:r>
              <a:rPr lang="en-US" dirty="0">
                <a:solidFill>
                  <a:srgbClr val="221F20"/>
                </a:solidFill>
                <a:latin typeface="Arial (Body)"/>
              </a:rPr>
              <a:t>Automating and sharing historical data to assist with market research and notifying Industry of opportunities.</a:t>
            </a:r>
          </a:p>
          <a:p>
            <a:pPr marL="461963" indent="-231775">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dirty="0">
                <a:solidFill>
                  <a:srgbClr val="221F20"/>
                </a:solidFill>
                <a:latin typeface="Arial (Body)"/>
              </a:rPr>
              <a:t>Targeting outreach towards small business programs we historically have difficulties in achieving goals with (i.e., SDVOSBs and WOSBs).</a:t>
            </a:r>
          </a:p>
          <a:p>
            <a:pPr marL="461963" indent="-231775">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dirty="0">
                <a:solidFill>
                  <a:srgbClr val="221F20"/>
                </a:solidFill>
                <a:latin typeface="Arial (Body)"/>
              </a:rPr>
              <a:t>Streamlining capability presentations with internal stakeholders to ensure maximum participation and quicker turnaround times with requests.</a:t>
            </a:r>
          </a:p>
          <a:p>
            <a:pPr marL="461963" indent="-231775">
              <a:buFont typeface="Arial" panose="020B0604020202020204" pitchFamily="34" charset="0"/>
              <a:buChar char="•"/>
            </a:pPr>
            <a:endParaRPr lang="en-US" sz="400" dirty="0">
              <a:solidFill>
                <a:srgbClr val="221F20"/>
              </a:solidFill>
              <a:latin typeface="Arial (Body)"/>
            </a:endParaRPr>
          </a:p>
          <a:p>
            <a:pPr marL="461963" indent="-231775">
              <a:buFont typeface="Arial" panose="020B0604020202020204" pitchFamily="34" charset="0"/>
              <a:buChar char="•"/>
            </a:pPr>
            <a:r>
              <a:rPr lang="en-US" dirty="0">
                <a:solidFill>
                  <a:srgbClr val="221F20"/>
                </a:solidFill>
                <a:latin typeface="Arial (Body)"/>
              </a:rPr>
              <a:t>Sending out weekly notices of USACE - Baltimore District’s original postings on </a:t>
            </a:r>
            <a:r>
              <a:rPr lang="en-US" dirty="0">
                <a:solidFill>
                  <a:srgbClr val="0070C0"/>
                </a:solidFill>
                <a:latin typeface="Arial (Body)"/>
                <a:hlinkClick r:id="rId2">
                  <a:extLst>
                    <a:ext uri="{A12FA001-AC4F-418D-AE19-62706E023703}">
                      <ahyp:hlinkClr xmlns:ahyp="http://schemas.microsoft.com/office/drawing/2018/hyperlinkcolor" val="tx"/>
                    </a:ext>
                  </a:extLst>
                </a:hlinkClick>
              </a:rPr>
              <a:t>SAM.gov</a:t>
            </a:r>
            <a:r>
              <a:rPr lang="en-US" dirty="0">
                <a:solidFill>
                  <a:srgbClr val="221F20"/>
                </a:solidFill>
                <a:latin typeface="Arial (Body)"/>
              </a:rPr>
              <a:t>.</a:t>
            </a:r>
          </a:p>
        </p:txBody>
      </p:sp>
      <p:pic>
        <p:nvPicPr>
          <p:cNvPr id="3" name="Picture 2">
            <a:extLst>
              <a:ext uri="{FF2B5EF4-FFF2-40B4-BE49-F238E27FC236}">
                <a16:creationId xmlns:a16="http://schemas.microsoft.com/office/drawing/2014/main" id="{A984CED1-C31D-B180-C76B-DF930BE5A051}"/>
              </a:ext>
            </a:extLst>
          </p:cNvPr>
          <p:cNvPicPr>
            <a:picLocks/>
          </p:cNvPicPr>
          <p:nvPr/>
        </p:nvPicPr>
        <p:blipFill>
          <a:blip r:embed="rId3"/>
          <a:stretch>
            <a:fillRect/>
          </a:stretch>
        </p:blipFill>
        <p:spPr>
          <a:xfrm>
            <a:off x="9405705" y="563436"/>
            <a:ext cx="2057400" cy="2057400"/>
          </a:xfrm>
          <a:prstGeom prst="rect">
            <a:avLst/>
          </a:prstGeom>
          <a:ln>
            <a:solidFill>
              <a:schemeClr val="tx1"/>
            </a:solidFill>
          </a:ln>
        </p:spPr>
      </p:pic>
      <p:pic>
        <p:nvPicPr>
          <p:cNvPr id="19" name="Picture 18">
            <a:extLst>
              <a:ext uri="{FF2B5EF4-FFF2-40B4-BE49-F238E27FC236}">
                <a16:creationId xmlns:a16="http://schemas.microsoft.com/office/drawing/2014/main" id="{C531621E-C78D-C4E7-0F6C-DA9B42A5FCC5}"/>
              </a:ext>
            </a:extLst>
          </p:cNvPr>
          <p:cNvPicPr>
            <a:picLocks/>
          </p:cNvPicPr>
          <p:nvPr/>
        </p:nvPicPr>
        <p:blipFill>
          <a:blip r:embed="rId4"/>
          <a:stretch>
            <a:fillRect/>
          </a:stretch>
        </p:blipFill>
        <p:spPr>
          <a:xfrm>
            <a:off x="9405705" y="3370499"/>
            <a:ext cx="2057400" cy="2057400"/>
          </a:xfrm>
          <a:prstGeom prst="rect">
            <a:avLst/>
          </a:prstGeom>
          <a:ln>
            <a:solidFill>
              <a:schemeClr val="tx1"/>
            </a:solidFill>
          </a:ln>
        </p:spPr>
      </p:pic>
      <p:sp>
        <p:nvSpPr>
          <p:cNvPr id="20" name="TextBox 19">
            <a:extLst>
              <a:ext uri="{FF2B5EF4-FFF2-40B4-BE49-F238E27FC236}">
                <a16:creationId xmlns:a16="http://schemas.microsoft.com/office/drawing/2014/main" id="{9AE6CD30-3269-0AAB-D426-6C5E39466CE6}"/>
              </a:ext>
            </a:extLst>
          </p:cNvPr>
          <p:cNvSpPr txBox="1"/>
          <p:nvPr/>
        </p:nvSpPr>
        <p:spPr>
          <a:xfrm>
            <a:off x="9218089" y="2578847"/>
            <a:ext cx="2443297" cy="553998"/>
          </a:xfrm>
          <a:prstGeom prst="rect">
            <a:avLst/>
          </a:prstGeom>
          <a:noFill/>
        </p:spPr>
        <p:txBody>
          <a:bodyPr wrap="none" rtlCol="0">
            <a:spAutoFit/>
          </a:bodyPr>
          <a:lstStyle/>
          <a:p>
            <a:pPr algn="ctr"/>
            <a:r>
              <a:rPr lang="en-US" sz="1500" dirty="0"/>
              <a:t>Tamika Gray</a:t>
            </a:r>
          </a:p>
          <a:p>
            <a:pPr algn="ctr"/>
            <a:r>
              <a:rPr lang="en-US" sz="1500" dirty="0"/>
              <a:t>Deputy for Small Business</a:t>
            </a:r>
          </a:p>
        </p:txBody>
      </p:sp>
      <p:sp>
        <p:nvSpPr>
          <p:cNvPr id="21" name="TextBox 20">
            <a:extLst>
              <a:ext uri="{FF2B5EF4-FFF2-40B4-BE49-F238E27FC236}">
                <a16:creationId xmlns:a16="http://schemas.microsoft.com/office/drawing/2014/main" id="{25C29090-51E4-19AE-4A03-BA54B9FF8E60}"/>
              </a:ext>
            </a:extLst>
          </p:cNvPr>
          <p:cNvSpPr txBox="1"/>
          <p:nvPr/>
        </p:nvSpPr>
        <p:spPr>
          <a:xfrm>
            <a:off x="9258341" y="5399324"/>
            <a:ext cx="2443297" cy="553998"/>
          </a:xfrm>
          <a:prstGeom prst="rect">
            <a:avLst/>
          </a:prstGeom>
          <a:noFill/>
        </p:spPr>
        <p:txBody>
          <a:bodyPr wrap="none" rtlCol="0">
            <a:spAutoFit/>
          </a:bodyPr>
          <a:lstStyle/>
          <a:p>
            <a:pPr algn="ctr"/>
            <a:r>
              <a:rPr lang="en-US" sz="1500" dirty="0"/>
              <a:t>Michael Stearns</a:t>
            </a:r>
          </a:p>
          <a:p>
            <a:pPr algn="ctr"/>
            <a:r>
              <a:rPr lang="en-US" sz="1500" dirty="0"/>
              <a:t>Deputy for Small Business</a:t>
            </a:r>
          </a:p>
        </p:txBody>
      </p:sp>
      <p:sp>
        <p:nvSpPr>
          <p:cNvPr id="9" name="Title 5">
            <a:extLst>
              <a:ext uri="{FF2B5EF4-FFF2-40B4-BE49-F238E27FC236}">
                <a16:creationId xmlns:a16="http://schemas.microsoft.com/office/drawing/2014/main" id="{DA887A44-E219-B724-6B1D-F276DDB658AC}"/>
              </a:ext>
            </a:extLst>
          </p:cNvPr>
          <p:cNvSpPr txBox="1">
            <a:spLocks/>
          </p:cNvSpPr>
          <p:nvPr/>
        </p:nvSpPr>
        <p:spPr>
          <a:xfrm>
            <a:off x="741872" y="143974"/>
            <a:ext cx="10810350"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Small business office</a:t>
            </a:r>
          </a:p>
          <a:p>
            <a:r>
              <a:rPr lang="en-US" dirty="0"/>
              <a:t>Highlights (fy24) and initiatives (fy25)</a:t>
            </a:r>
          </a:p>
        </p:txBody>
      </p:sp>
      <p:sp>
        <p:nvSpPr>
          <p:cNvPr id="6" name="TextBox 5">
            <a:extLst>
              <a:ext uri="{FF2B5EF4-FFF2-40B4-BE49-F238E27FC236}">
                <a16:creationId xmlns:a16="http://schemas.microsoft.com/office/drawing/2014/main" id="{A87AB742-B59A-9AA2-389B-49FD0D3DEE3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22</a:t>
            </a:r>
          </a:p>
        </p:txBody>
      </p:sp>
    </p:spTree>
    <p:extLst>
      <p:ext uri="{BB962C8B-B14F-4D97-AF65-F5344CB8AC3E}">
        <p14:creationId xmlns:p14="http://schemas.microsoft.com/office/powerpoint/2010/main" val="701905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baseline="0" dirty="0">
                <a:solidFill>
                  <a:srgbClr val="CF0000"/>
                </a:solidFill>
              </a:rPr>
              <a:t>Obligations and sb goals</a:t>
            </a:r>
          </a:p>
        </p:txBody>
      </p:sp>
      <p:sp>
        <p:nvSpPr>
          <p:cNvPr id="2" name="TextBox 1">
            <a:extLst>
              <a:ext uri="{FF2B5EF4-FFF2-40B4-BE49-F238E27FC236}">
                <a16:creationId xmlns:a16="http://schemas.microsoft.com/office/drawing/2014/main" id="{ED108788-9F93-2F93-B9E4-1BA83EF49ABE}"/>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23</a:t>
            </a:r>
          </a:p>
        </p:txBody>
      </p:sp>
    </p:spTree>
    <p:extLst>
      <p:ext uri="{BB962C8B-B14F-4D97-AF65-F5344CB8AC3E}">
        <p14:creationId xmlns:p14="http://schemas.microsoft.com/office/powerpoint/2010/main" val="383567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EEBC02-6EC6-B150-538C-1B4A5E9651B7}"/>
              </a:ext>
            </a:extLst>
          </p:cNvPr>
          <p:cNvSpPr txBox="1"/>
          <p:nvPr/>
        </p:nvSpPr>
        <p:spPr>
          <a:xfrm>
            <a:off x="881510" y="409937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8" name="Title 5">
            <a:extLst>
              <a:ext uri="{FF2B5EF4-FFF2-40B4-BE49-F238E27FC236}">
                <a16:creationId xmlns:a16="http://schemas.microsoft.com/office/drawing/2014/main" id="{8A1FA9F5-9FA5-4312-6088-1AD45A3AA73C}"/>
              </a:ext>
            </a:extLst>
          </p:cNvPr>
          <p:cNvSpPr>
            <a:spLocks noGrp="1"/>
          </p:cNvSpPr>
          <p:nvPr>
            <p:ph type="title"/>
          </p:nvPr>
        </p:nvSpPr>
        <p:spPr>
          <a:xfrm>
            <a:off x="741872" y="143974"/>
            <a:ext cx="10810350" cy="914400"/>
          </a:xfrm>
        </p:spPr>
        <p:txBody>
          <a:bodyPr/>
          <a:lstStyle/>
          <a:p>
            <a:r>
              <a:rPr lang="en-US" dirty="0"/>
              <a:t>Obligations and sb goals</a:t>
            </a:r>
            <a:br>
              <a:rPr lang="en-US" dirty="0"/>
            </a:br>
            <a:r>
              <a:rPr lang="en-US" dirty="0"/>
              <a:t>Top 5 naics codes (Fy22 to fy24)</a:t>
            </a:r>
          </a:p>
        </p:txBody>
      </p:sp>
      <p:graphicFrame>
        <p:nvGraphicFramePr>
          <p:cNvPr id="14" name="Object 13">
            <a:extLst>
              <a:ext uri="{FF2B5EF4-FFF2-40B4-BE49-F238E27FC236}">
                <a16:creationId xmlns:a16="http://schemas.microsoft.com/office/drawing/2014/main" id="{BAE0172E-C26E-9314-F881-A8AA74E51963}"/>
              </a:ext>
            </a:extLst>
          </p:cNvPr>
          <p:cNvGraphicFramePr>
            <a:graphicFrameLocks noChangeAspect="1"/>
          </p:cNvGraphicFramePr>
          <p:nvPr>
            <p:extLst>
              <p:ext uri="{D42A27DB-BD31-4B8C-83A1-F6EECF244321}">
                <p14:modId xmlns:p14="http://schemas.microsoft.com/office/powerpoint/2010/main" val="3121988097"/>
              </p:ext>
            </p:extLst>
          </p:nvPr>
        </p:nvGraphicFramePr>
        <p:xfrm>
          <a:off x="962025" y="1162050"/>
          <a:ext cx="9772650" cy="2937325"/>
        </p:xfrm>
        <a:graphic>
          <a:graphicData uri="http://schemas.openxmlformats.org/presentationml/2006/ole">
            <mc:AlternateContent xmlns:mc="http://schemas.openxmlformats.org/markup-compatibility/2006">
              <mc:Choice xmlns:v="urn:schemas-microsoft-com:vml" Requires="v">
                <p:oleObj name="Worksheet" r:id="rId3" imgW="9610712" imgH="2886194" progId="Excel.Sheet.12">
                  <p:embed/>
                </p:oleObj>
              </mc:Choice>
              <mc:Fallback>
                <p:oleObj name="Worksheet" r:id="rId3" imgW="9610712" imgH="2886194" progId="Excel.Sheet.12">
                  <p:embed/>
                  <p:pic>
                    <p:nvPicPr>
                      <p:cNvPr id="14" name="Object 13">
                        <a:extLst>
                          <a:ext uri="{FF2B5EF4-FFF2-40B4-BE49-F238E27FC236}">
                            <a16:creationId xmlns:a16="http://schemas.microsoft.com/office/drawing/2014/main" id="{BAE0172E-C26E-9314-F881-A8AA74E51963}"/>
                          </a:ext>
                        </a:extLst>
                      </p:cNvPr>
                      <p:cNvPicPr/>
                      <p:nvPr/>
                    </p:nvPicPr>
                    <p:blipFill>
                      <a:blip r:embed="rId4"/>
                      <a:stretch>
                        <a:fillRect/>
                      </a:stretch>
                    </p:blipFill>
                    <p:spPr>
                      <a:xfrm>
                        <a:off x="962025" y="1162050"/>
                        <a:ext cx="9772650" cy="29373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F089E29-9292-C7C3-9A7B-2FF96B2DD9CB}"/>
              </a:ext>
            </a:extLst>
          </p:cNvPr>
          <p:cNvGraphicFramePr>
            <a:graphicFrameLocks noChangeAspect="1"/>
          </p:cNvGraphicFramePr>
          <p:nvPr>
            <p:extLst>
              <p:ext uri="{D42A27DB-BD31-4B8C-83A1-F6EECF244321}">
                <p14:modId xmlns:p14="http://schemas.microsoft.com/office/powerpoint/2010/main" val="739156089"/>
              </p:ext>
            </p:extLst>
          </p:nvPr>
        </p:nvGraphicFramePr>
        <p:xfrm>
          <a:off x="3874505" y="4377100"/>
          <a:ext cx="4442990" cy="1720647"/>
        </p:xfrm>
        <a:graphic>
          <a:graphicData uri="http://schemas.openxmlformats.org/presentationml/2006/ole">
            <mc:AlternateContent xmlns:mc="http://schemas.openxmlformats.org/markup-compatibility/2006">
              <mc:Choice xmlns:v="urn:schemas-microsoft-com:vml" Requires="v">
                <p:oleObj name="Worksheet" r:id="rId5" imgW="4276814" imgH="1533531" progId="Excel.Sheet.12">
                  <p:embed/>
                </p:oleObj>
              </mc:Choice>
              <mc:Fallback>
                <p:oleObj name="Worksheet" r:id="rId5" imgW="4276814" imgH="1533531" progId="Excel.Sheet.12">
                  <p:embed/>
                  <p:pic>
                    <p:nvPicPr>
                      <p:cNvPr id="5" name="Object 4">
                        <a:extLst>
                          <a:ext uri="{FF2B5EF4-FFF2-40B4-BE49-F238E27FC236}">
                            <a16:creationId xmlns:a16="http://schemas.microsoft.com/office/drawing/2014/main" id="{BF089E29-9292-C7C3-9A7B-2FF96B2DD9CB}"/>
                          </a:ext>
                        </a:extLst>
                      </p:cNvPr>
                      <p:cNvPicPr/>
                      <p:nvPr/>
                    </p:nvPicPr>
                    <p:blipFill>
                      <a:blip r:embed="rId6"/>
                      <a:stretch>
                        <a:fillRect/>
                      </a:stretch>
                    </p:blipFill>
                    <p:spPr>
                      <a:xfrm>
                        <a:off x="3874505" y="4377100"/>
                        <a:ext cx="4442990" cy="1720647"/>
                      </a:xfrm>
                      <a:prstGeom prst="rect">
                        <a:avLst/>
                      </a:prstGeom>
                    </p:spPr>
                  </p:pic>
                </p:oleObj>
              </mc:Fallback>
            </mc:AlternateContent>
          </a:graphicData>
        </a:graphic>
      </p:graphicFrame>
      <p:sp>
        <p:nvSpPr>
          <p:cNvPr id="11" name="Rectangle: Rounded Corners 10">
            <a:hlinkClick r:id="rId7" action="ppaction://hlinksldjump"/>
            <a:extLst>
              <a:ext uri="{FF2B5EF4-FFF2-40B4-BE49-F238E27FC236}">
                <a16:creationId xmlns:a16="http://schemas.microsoft.com/office/drawing/2014/main" id="{294DD619-47C6-2C8C-9E55-FBE83195C8F2}"/>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Total</a:t>
            </a:r>
          </a:p>
        </p:txBody>
      </p:sp>
      <p:sp>
        <p:nvSpPr>
          <p:cNvPr id="12" name="Rectangle: Rounded Corners 11">
            <a:hlinkClick r:id="rId8" action="ppaction://hlinksldjump"/>
            <a:extLst>
              <a:ext uri="{FF2B5EF4-FFF2-40B4-BE49-F238E27FC236}">
                <a16:creationId xmlns:a16="http://schemas.microsoft.com/office/drawing/2014/main" id="{97E44B3E-42EC-DE49-E916-7F6230245673}"/>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3" name="Rectangle: Rounded Corners 12">
            <a:hlinkClick r:id="rId9" action="ppaction://hlinksldjump"/>
            <a:extLst>
              <a:ext uri="{FF2B5EF4-FFF2-40B4-BE49-F238E27FC236}">
                <a16:creationId xmlns:a16="http://schemas.microsoft.com/office/drawing/2014/main" id="{D66047CE-C50E-A895-2083-563BAD089759}"/>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5" name="Rectangle: Rounded Corners 14">
            <a:hlinkClick r:id="rId10" action="ppaction://hlinksldjump"/>
            <a:extLst>
              <a:ext uri="{FF2B5EF4-FFF2-40B4-BE49-F238E27FC236}">
                <a16:creationId xmlns:a16="http://schemas.microsoft.com/office/drawing/2014/main" id="{10F4FF19-0188-9F06-4F70-DD909D56B62B}"/>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6" name="Rectangle: Rounded Corners 15">
            <a:hlinkClick r:id="rId11" action="ppaction://hlinksldjump"/>
            <a:extLst>
              <a:ext uri="{FF2B5EF4-FFF2-40B4-BE49-F238E27FC236}">
                <a16:creationId xmlns:a16="http://schemas.microsoft.com/office/drawing/2014/main" id="{3DEB1FC8-7016-D2CB-9652-0FCA4F77F7B9}"/>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7" name="Rectangle: Rounded Corners 16">
            <a:hlinkClick r:id="rId12" action="ppaction://hlinksldjump"/>
            <a:extLst>
              <a:ext uri="{FF2B5EF4-FFF2-40B4-BE49-F238E27FC236}">
                <a16:creationId xmlns:a16="http://schemas.microsoft.com/office/drawing/2014/main" id="{B60FAE7E-9910-4040-54D2-57B19B2D476B}"/>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19" name="TextBox 18">
            <a:extLst>
              <a:ext uri="{FF2B5EF4-FFF2-40B4-BE49-F238E27FC236}">
                <a16:creationId xmlns:a16="http://schemas.microsoft.com/office/drawing/2014/main" id="{D3CB0790-C0BB-BDE2-A9AC-EAE04E4CCFD0}"/>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Programs</a:t>
            </a:r>
            <a:endParaRPr lang="en-US" sz="1700" b="1" dirty="0">
              <a:solidFill>
                <a:srgbClr val="000000"/>
              </a:solidFill>
              <a:ea typeface="ＭＳ Ｐゴシック" pitchFamily="34" charset="-128"/>
            </a:endParaRPr>
          </a:p>
        </p:txBody>
      </p:sp>
      <p:sp>
        <p:nvSpPr>
          <p:cNvPr id="2" name="TextBox 1">
            <a:extLst>
              <a:ext uri="{FF2B5EF4-FFF2-40B4-BE49-F238E27FC236}">
                <a16:creationId xmlns:a16="http://schemas.microsoft.com/office/drawing/2014/main" id="{445F6EBF-DE28-5415-F878-86B35BD7E80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24</a:t>
            </a:r>
          </a:p>
        </p:txBody>
      </p:sp>
    </p:spTree>
    <p:extLst>
      <p:ext uri="{BB962C8B-B14F-4D97-AF65-F5344CB8AC3E}">
        <p14:creationId xmlns:p14="http://schemas.microsoft.com/office/powerpoint/2010/main" val="1572386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ACC49326-A414-A31A-2636-09BDAEC9810E}"/>
              </a:ext>
            </a:extLst>
          </p:cNvPr>
          <p:cNvSpPr txBox="1">
            <a:spLocks/>
          </p:cNvSpPr>
          <p:nvPr/>
        </p:nvSpPr>
        <p:spPr>
          <a:xfrm>
            <a:off x="741872" y="143974"/>
            <a:ext cx="10810350"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Obligations and sb goals</a:t>
            </a:r>
            <a:br>
              <a:rPr lang="en-US" dirty="0"/>
            </a:br>
            <a:r>
              <a:rPr lang="en-US" dirty="0"/>
              <a:t>goal achievements (fy25)</a:t>
            </a:r>
          </a:p>
        </p:txBody>
      </p:sp>
      <p:graphicFrame>
        <p:nvGraphicFramePr>
          <p:cNvPr id="12" name="Table 5">
            <a:extLst>
              <a:ext uri="{FF2B5EF4-FFF2-40B4-BE49-F238E27FC236}">
                <a16:creationId xmlns:a16="http://schemas.microsoft.com/office/drawing/2014/main" id="{FE7E4155-FADC-0228-3570-ADA51773F646}"/>
              </a:ext>
            </a:extLst>
          </p:cNvPr>
          <p:cNvGraphicFramePr>
            <a:graphicFrameLocks noGrp="1"/>
          </p:cNvGraphicFramePr>
          <p:nvPr>
            <p:extLst>
              <p:ext uri="{D42A27DB-BD31-4B8C-83A1-F6EECF244321}">
                <p14:modId xmlns:p14="http://schemas.microsoft.com/office/powerpoint/2010/main" val="2617824987"/>
              </p:ext>
            </p:extLst>
          </p:nvPr>
        </p:nvGraphicFramePr>
        <p:xfrm>
          <a:off x="3855717" y="5266278"/>
          <a:ext cx="4480560" cy="1097280"/>
        </p:xfrm>
        <a:graphic>
          <a:graphicData uri="http://schemas.openxmlformats.org/drawingml/2006/table">
            <a:tbl>
              <a:tblPr firstRow="1" bandRow="1"/>
              <a:tblGrid>
                <a:gridCol w="365760">
                  <a:extLst>
                    <a:ext uri="{9D8B030D-6E8A-4147-A177-3AD203B41FA5}">
                      <a16:colId xmlns:a16="http://schemas.microsoft.com/office/drawing/2014/main" val="3097968278"/>
                    </a:ext>
                  </a:extLst>
                </a:gridCol>
                <a:gridCol w="4114800">
                  <a:extLst>
                    <a:ext uri="{9D8B030D-6E8A-4147-A177-3AD203B41FA5}">
                      <a16:colId xmlns:a16="http://schemas.microsoft.com/office/drawing/2014/main" val="1495242826"/>
                    </a:ext>
                  </a:extLst>
                </a:gridCol>
              </a:tblGrid>
              <a:tr h="196515">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AA27"/>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met or exceeded Goals (Army) and Goals (NAB).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488658"/>
                  </a:ext>
                </a:extLst>
              </a:tr>
              <a:tr h="250708">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C01"/>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met or exceeded Goals (Army) or Goals (NAB) but not both.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508474"/>
                  </a:ext>
                </a:extLst>
              </a:tr>
              <a:tr h="250708">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did not meet Goals (Army) and Goals (NAB).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420616"/>
                  </a:ext>
                </a:extLst>
              </a:tr>
            </a:tbl>
          </a:graphicData>
        </a:graphic>
      </p:graphicFrame>
      <p:graphicFrame>
        <p:nvGraphicFramePr>
          <p:cNvPr id="18" name="Object 17">
            <a:extLst>
              <a:ext uri="{FF2B5EF4-FFF2-40B4-BE49-F238E27FC236}">
                <a16:creationId xmlns:a16="http://schemas.microsoft.com/office/drawing/2014/main" id="{2003B27F-C208-8888-22DA-EB7C5A13EC52}"/>
              </a:ext>
            </a:extLst>
          </p:cNvPr>
          <p:cNvGraphicFramePr>
            <a:graphicFrameLocks noChangeAspect="1"/>
          </p:cNvGraphicFramePr>
          <p:nvPr>
            <p:extLst>
              <p:ext uri="{D42A27DB-BD31-4B8C-83A1-F6EECF244321}">
                <p14:modId xmlns:p14="http://schemas.microsoft.com/office/powerpoint/2010/main" val="3710444876"/>
              </p:ext>
            </p:extLst>
          </p:nvPr>
        </p:nvGraphicFramePr>
        <p:xfrm>
          <a:off x="2333628" y="1157289"/>
          <a:ext cx="7553322" cy="3454596"/>
        </p:xfrm>
        <a:graphic>
          <a:graphicData uri="http://schemas.openxmlformats.org/presentationml/2006/ole">
            <mc:AlternateContent xmlns:mc="http://schemas.openxmlformats.org/markup-compatibility/2006">
              <mc:Choice xmlns:v="urn:schemas-microsoft-com:vml" Requires="v">
                <p:oleObj name="Worksheet" r:id="rId3" imgW="4152849" imgH="2295383" progId="Excel.Sheet.12">
                  <p:embed/>
                </p:oleObj>
              </mc:Choice>
              <mc:Fallback>
                <p:oleObj name="Worksheet" r:id="rId3" imgW="4152849" imgH="2295383" progId="Excel.Sheet.12">
                  <p:embed/>
                  <p:pic>
                    <p:nvPicPr>
                      <p:cNvPr id="18" name="Object 17">
                        <a:extLst>
                          <a:ext uri="{FF2B5EF4-FFF2-40B4-BE49-F238E27FC236}">
                            <a16:creationId xmlns:a16="http://schemas.microsoft.com/office/drawing/2014/main" id="{2003B27F-C208-8888-22DA-EB7C5A13EC52}"/>
                          </a:ext>
                        </a:extLst>
                      </p:cNvPr>
                      <p:cNvPicPr/>
                      <p:nvPr/>
                    </p:nvPicPr>
                    <p:blipFill>
                      <a:blip r:embed="rId4"/>
                      <a:stretch>
                        <a:fillRect/>
                      </a:stretch>
                    </p:blipFill>
                    <p:spPr>
                      <a:xfrm>
                        <a:off x="2333628" y="1157289"/>
                        <a:ext cx="7553322" cy="3454596"/>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8C7249A5-BB22-D567-F21E-3027B1B60AA3}"/>
              </a:ext>
            </a:extLst>
          </p:cNvPr>
          <p:cNvSpPr txBox="1"/>
          <p:nvPr/>
        </p:nvSpPr>
        <p:spPr>
          <a:xfrm>
            <a:off x="2176916" y="4611885"/>
            <a:ext cx="7838162"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Small Business Achievements, Excluding Deobligations</a:t>
            </a:r>
            <a:endParaRPr lang="en-US" sz="1700" dirty="0">
              <a:solidFill>
                <a:srgbClr val="000000"/>
              </a:solidFill>
              <a:ea typeface="ＭＳ Ｐゴシック" pitchFamily="34" charset="-128"/>
            </a:endParaRPr>
          </a:p>
        </p:txBody>
      </p:sp>
      <p:sp>
        <p:nvSpPr>
          <p:cNvPr id="4" name="TextBox 3">
            <a:extLst>
              <a:ext uri="{FF2B5EF4-FFF2-40B4-BE49-F238E27FC236}">
                <a16:creationId xmlns:a16="http://schemas.microsoft.com/office/drawing/2014/main" id="{DCC4F89F-97C1-9213-5E03-D18DF1ACD0E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25</a:t>
            </a:r>
          </a:p>
        </p:txBody>
      </p:sp>
    </p:spTree>
    <p:extLst>
      <p:ext uri="{BB962C8B-B14F-4D97-AF65-F5344CB8AC3E}">
        <p14:creationId xmlns:p14="http://schemas.microsoft.com/office/powerpoint/2010/main" val="1418171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baseline="0" dirty="0">
                <a:solidFill>
                  <a:srgbClr val="CF0000"/>
                </a:solidFill>
              </a:rPr>
              <a:t>Obligations and sdvosb goals</a:t>
            </a:r>
          </a:p>
        </p:txBody>
      </p:sp>
      <p:sp>
        <p:nvSpPr>
          <p:cNvPr id="2" name="TextBox 1">
            <a:extLst>
              <a:ext uri="{FF2B5EF4-FFF2-40B4-BE49-F238E27FC236}">
                <a16:creationId xmlns:a16="http://schemas.microsoft.com/office/drawing/2014/main" id="{6A48D9AC-C338-582D-B74D-BC3A07F9F6A9}"/>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26</a:t>
            </a:r>
          </a:p>
        </p:txBody>
      </p:sp>
    </p:spTree>
    <p:extLst>
      <p:ext uri="{BB962C8B-B14F-4D97-AF65-F5344CB8AC3E}">
        <p14:creationId xmlns:p14="http://schemas.microsoft.com/office/powerpoint/2010/main" val="2127584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 and sdvosb goals</a:t>
            </a:r>
            <a:br>
              <a:rPr lang="en-US" dirty="0"/>
            </a:br>
            <a:r>
              <a:rPr lang="en-US" dirty="0"/>
              <a:t>Top 10 naics codes - SDVOSB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1901049664"/>
              </p:ext>
            </p:extLst>
          </p:nvPr>
        </p:nvGraphicFramePr>
        <p:xfrm>
          <a:off x="588963" y="1161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61288"/>
                        <a:ext cx="11012487" cy="468153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034A4C1A-9154-B950-E341-BA0628CF3BAC}"/>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5" name="Rectangle: Rounded Corners 14">
            <a:hlinkClick r:id="rId5" action="ppaction://hlinksldjump"/>
            <a:extLst>
              <a:ext uri="{FF2B5EF4-FFF2-40B4-BE49-F238E27FC236}">
                <a16:creationId xmlns:a16="http://schemas.microsoft.com/office/drawing/2014/main" id="{548F884C-71B9-B7C9-AC8C-5DCA700C1563}"/>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6" name="Rectangle: Rounded Corners 15">
            <a:hlinkClick r:id="rId6" action="ppaction://hlinksldjump"/>
            <a:extLst>
              <a:ext uri="{FF2B5EF4-FFF2-40B4-BE49-F238E27FC236}">
                <a16:creationId xmlns:a16="http://schemas.microsoft.com/office/drawing/2014/main" id="{0BB3D74A-B749-D453-1C10-8D03CE3CB71C}"/>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7" name="Rectangle: Rounded Corners 16">
            <a:hlinkClick r:id="rId7" action="ppaction://hlinksldjump"/>
            <a:extLst>
              <a:ext uri="{FF2B5EF4-FFF2-40B4-BE49-F238E27FC236}">
                <a16:creationId xmlns:a16="http://schemas.microsoft.com/office/drawing/2014/main" id="{CE1EBDE9-92E6-E515-726C-D8328BAEE81D}"/>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8" name="Rectangle: Rounded Corners 17">
            <a:hlinkClick r:id="rId8" action="ppaction://hlinksldjump"/>
            <a:extLst>
              <a:ext uri="{FF2B5EF4-FFF2-40B4-BE49-F238E27FC236}">
                <a16:creationId xmlns:a16="http://schemas.microsoft.com/office/drawing/2014/main" id="{5436827A-5A13-30B9-C1D1-74B4BC8E1F99}"/>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SDVOSB</a:t>
            </a:r>
          </a:p>
        </p:txBody>
      </p:sp>
      <p:sp>
        <p:nvSpPr>
          <p:cNvPr id="19" name="Rectangle: Rounded Corners 18">
            <a:hlinkClick r:id="rId9" action="ppaction://hlinksldjump"/>
            <a:extLst>
              <a:ext uri="{FF2B5EF4-FFF2-40B4-BE49-F238E27FC236}">
                <a16:creationId xmlns:a16="http://schemas.microsoft.com/office/drawing/2014/main" id="{73EC5C4F-E798-62E3-6A96-0403796325E4}"/>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20" name="Rectangle: Rounded Corners 19">
            <a:hlinkClick r:id="rId10" action="ppaction://hlinksldjump"/>
            <a:extLst>
              <a:ext uri="{FF2B5EF4-FFF2-40B4-BE49-F238E27FC236}">
                <a16:creationId xmlns:a16="http://schemas.microsoft.com/office/drawing/2014/main" id="{7CFE81DE-05CB-C9AB-11EE-F59405EC45D4}"/>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3" name="TextBox 22">
            <a:extLst>
              <a:ext uri="{FF2B5EF4-FFF2-40B4-BE49-F238E27FC236}">
                <a16:creationId xmlns:a16="http://schemas.microsoft.com/office/drawing/2014/main" id="{2891E45A-A978-CC96-9B96-CDDF770138C7}"/>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Programs</a:t>
            </a:r>
            <a:endParaRPr lang="en-US" sz="1700" b="1" dirty="0">
              <a:solidFill>
                <a:srgbClr val="000000"/>
              </a:solidFill>
              <a:ea typeface="ＭＳ Ｐゴシック" pitchFamily="34" charset="-128"/>
            </a:endParaRPr>
          </a:p>
        </p:txBody>
      </p:sp>
      <p:sp>
        <p:nvSpPr>
          <p:cNvPr id="4" name="TextBox 3">
            <a:extLst>
              <a:ext uri="{FF2B5EF4-FFF2-40B4-BE49-F238E27FC236}">
                <a16:creationId xmlns:a16="http://schemas.microsoft.com/office/drawing/2014/main" id="{B6C80BCE-7502-7531-0E33-8DE5B5FD5C0E}"/>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27</a:t>
            </a:r>
          </a:p>
        </p:txBody>
      </p:sp>
    </p:spTree>
    <p:extLst>
      <p:ext uri="{BB962C8B-B14F-4D97-AF65-F5344CB8AC3E}">
        <p14:creationId xmlns:p14="http://schemas.microsoft.com/office/powerpoint/2010/main" val="785127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D2461CCA-A0A4-1A6B-5C9E-48A80F3AF2E6}"/>
              </a:ext>
            </a:extLst>
          </p:cNvPr>
          <p:cNvGraphicFramePr>
            <a:graphicFrameLocks noChangeAspect="1"/>
          </p:cNvGraphicFramePr>
          <p:nvPr>
            <p:extLst>
              <p:ext uri="{D42A27DB-BD31-4B8C-83A1-F6EECF244321}">
                <p14:modId xmlns:p14="http://schemas.microsoft.com/office/powerpoint/2010/main" val="645996250"/>
              </p:ext>
            </p:extLst>
          </p:nvPr>
        </p:nvGraphicFramePr>
        <p:xfrm>
          <a:off x="355600" y="1158871"/>
          <a:ext cx="5540375" cy="3387725"/>
        </p:xfrm>
        <a:graphic>
          <a:graphicData uri="http://schemas.openxmlformats.org/presentationml/2006/ole">
            <mc:AlternateContent xmlns:mc="http://schemas.openxmlformats.org/markup-compatibility/2006">
              <mc:Choice xmlns:v="urn:schemas-microsoft-com:vml" Requires="v">
                <p:oleObj name="Worksheet" r:id="rId3" imgW="4857673" imgH="2971868" progId="Excel.Sheet.12">
                  <p:embed/>
                </p:oleObj>
              </mc:Choice>
              <mc:Fallback>
                <p:oleObj name="Worksheet" r:id="rId3" imgW="4857673" imgH="2971868" progId="Excel.Sheet.12">
                  <p:embed/>
                  <p:pic>
                    <p:nvPicPr>
                      <p:cNvPr id="7" name="Object 6">
                        <a:extLst>
                          <a:ext uri="{FF2B5EF4-FFF2-40B4-BE49-F238E27FC236}">
                            <a16:creationId xmlns:a16="http://schemas.microsoft.com/office/drawing/2014/main" id="{D2461CCA-A0A4-1A6B-5C9E-48A80F3AF2E6}"/>
                          </a:ext>
                        </a:extLst>
                      </p:cNvPr>
                      <p:cNvPicPr/>
                      <p:nvPr/>
                    </p:nvPicPr>
                    <p:blipFill>
                      <a:blip r:embed="rId4"/>
                      <a:stretch>
                        <a:fillRect/>
                      </a:stretch>
                    </p:blipFill>
                    <p:spPr>
                      <a:xfrm>
                        <a:off x="355600" y="1158871"/>
                        <a:ext cx="5540375" cy="338772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D47DAAE-354F-8E23-F06B-0A989D30CE82}"/>
              </a:ext>
            </a:extLst>
          </p:cNvPr>
          <p:cNvSpPr txBox="1"/>
          <p:nvPr/>
        </p:nvSpPr>
        <p:spPr>
          <a:xfrm>
            <a:off x="355600" y="4590463"/>
            <a:ext cx="5195653" cy="528350"/>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Small Business</a:t>
            </a:r>
          </a:p>
          <a:p>
            <a:pPr defTabSz="914400" fontAlgn="base">
              <a:spcBef>
                <a:spcPct val="0"/>
              </a:spcBef>
              <a:spcAft>
                <a:spcPct val="0"/>
              </a:spcAft>
            </a:pPr>
            <a:r>
              <a:rPr lang="en-US" sz="1700" baseline="30000" dirty="0">
                <a:solidFill>
                  <a:srgbClr val="000000"/>
                </a:solidFill>
                <a:ea typeface="ＭＳ Ｐゴシック"/>
                <a:cs typeface="Arial"/>
                <a:sym typeface="Wingdings" panose="05000000000000000000" pitchFamily="2" charset="2"/>
              </a:rPr>
              <a:t>Achievements, Excluding Deobligations</a:t>
            </a:r>
            <a:endParaRPr lang="en-US" sz="1700" dirty="0">
              <a:solidFill>
                <a:srgbClr val="000000"/>
              </a:solidFill>
              <a:ea typeface="ＭＳ Ｐゴシック" pitchFamily="34" charset="-128"/>
            </a:endParaRPr>
          </a:p>
        </p:txBody>
      </p:sp>
      <p:sp>
        <p:nvSpPr>
          <p:cNvPr id="12" name="Title 5">
            <a:extLst>
              <a:ext uri="{FF2B5EF4-FFF2-40B4-BE49-F238E27FC236}">
                <a16:creationId xmlns:a16="http://schemas.microsoft.com/office/drawing/2014/main" id="{5AEEF47C-41DE-D255-7AED-5752F7116462}"/>
              </a:ext>
            </a:extLst>
          </p:cNvPr>
          <p:cNvSpPr>
            <a:spLocks noGrp="1"/>
          </p:cNvSpPr>
          <p:nvPr>
            <p:ph type="title"/>
          </p:nvPr>
        </p:nvSpPr>
        <p:spPr>
          <a:xfrm>
            <a:off x="741872" y="143974"/>
            <a:ext cx="10962448" cy="914400"/>
          </a:xfrm>
        </p:spPr>
        <p:txBody>
          <a:bodyPr/>
          <a:lstStyle/>
          <a:p>
            <a:r>
              <a:rPr lang="en-US" dirty="0"/>
              <a:t>Obligations and sdvosb goals</a:t>
            </a:r>
            <a:br>
              <a:rPr lang="en-US" dirty="0">
                <a:latin typeface="Arial (Body)"/>
              </a:rPr>
            </a:br>
            <a:r>
              <a:rPr lang="en-US" dirty="0">
                <a:latin typeface="Arial (Body)"/>
              </a:rPr>
              <a:t>SDVOSB Concern spending / goals (Fy13 to FY25)</a:t>
            </a:r>
            <a:endParaRPr lang="en-US" sz="800" dirty="0">
              <a:latin typeface="Arial (Body)"/>
            </a:endParaRPr>
          </a:p>
        </p:txBody>
      </p:sp>
      <p:sp>
        <p:nvSpPr>
          <p:cNvPr id="8" name="TextBox 7">
            <a:extLst>
              <a:ext uri="{FF2B5EF4-FFF2-40B4-BE49-F238E27FC236}">
                <a16:creationId xmlns:a16="http://schemas.microsoft.com/office/drawing/2014/main" id="{4E18EC5C-0D78-71E5-5507-6A3617F75F9E}"/>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28</a:t>
            </a:r>
          </a:p>
        </p:txBody>
      </p:sp>
      <p:pic>
        <p:nvPicPr>
          <p:cNvPr id="2" name="Picture 1">
            <a:extLst>
              <a:ext uri="{FF2B5EF4-FFF2-40B4-BE49-F238E27FC236}">
                <a16:creationId xmlns:a16="http://schemas.microsoft.com/office/drawing/2014/main" id="{9D856FDD-A8C5-5C61-820B-9E1FF2C69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6" y="1157285"/>
            <a:ext cx="5540373" cy="3389311"/>
          </a:xfrm>
          <a:prstGeom prst="rect">
            <a:avLst/>
          </a:prstGeom>
          <a:solidFill>
            <a:schemeClr val="bg1"/>
          </a:solidFill>
        </p:spPr>
      </p:pic>
    </p:spTree>
    <p:extLst>
      <p:ext uri="{BB962C8B-B14F-4D97-AF65-F5344CB8AC3E}">
        <p14:creationId xmlns:p14="http://schemas.microsoft.com/office/powerpoint/2010/main" val="88551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dirty="0">
                <a:solidFill>
                  <a:srgbClr val="CF0000"/>
                </a:solidFill>
              </a:rPr>
              <a:t>INTRODUCTION</a:t>
            </a:r>
            <a:endParaRPr lang="en-US" sz="4800" cap="all" baseline="0" dirty="0">
              <a:solidFill>
                <a:srgbClr val="CF0000"/>
              </a:solidFill>
            </a:endParaRPr>
          </a:p>
        </p:txBody>
      </p:sp>
      <p:sp>
        <p:nvSpPr>
          <p:cNvPr id="3" name="TextBox 2">
            <a:extLst>
              <a:ext uri="{FF2B5EF4-FFF2-40B4-BE49-F238E27FC236}">
                <a16:creationId xmlns:a16="http://schemas.microsoft.com/office/drawing/2014/main" id="{29474FE0-F2CA-3F5F-AD94-0BB2C20C2124}"/>
              </a:ext>
            </a:extLst>
          </p:cNvPr>
          <p:cNvSpPr txBox="1"/>
          <p:nvPr/>
        </p:nvSpPr>
        <p:spPr>
          <a:xfrm>
            <a:off x="11896873" y="6609729"/>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a:t>
            </a:r>
          </a:p>
        </p:txBody>
      </p:sp>
    </p:spTree>
    <p:extLst>
      <p:ext uri="{BB962C8B-B14F-4D97-AF65-F5344CB8AC3E}">
        <p14:creationId xmlns:p14="http://schemas.microsoft.com/office/powerpoint/2010/main" val="2611599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baseline="0" dirty="0">
                <a:solidFill>
                  <a:srgbClr val="CF0000"/>
                </a:solidFill>
              </a:rPr>
              <a:t>Doing business with us</a:t>
            </a:r>
          </a:p>
        </p:txBody>
      </p:sp>
      <p:sp>
        <p:nvSpPr>
          <p:cNvPr id="2" name="TextBox 1">
            <a:extLst>
              <a:ext uri="{FF2B5EF4-FFF2-40B4-BE49-F238E27FC236}">
                <a16:creationId xmlns:a16="http://schemas.microsoft.com/office/drawing/2014/main" id="{0F20FB74-FE36-B8CD-E968-6787902587A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29</a:t>
            </a:r>
          </a:p>
        </p:txBody>
      </p:sp>
    </p:spTree>
    <p:extLst>
      <p:ext uri="{BB962C8B-B14F-4D97-AF65-F5344CB8AC3E}">
        <p14:creationId xmlns:p14="http://schemas.microsoft.com/office/powerpoint/2010/main" val="131482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73D878E5-7703-956C-EA69-5AE9D0AC595C}"/>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primary difference between VA and dod</a:t>
            </a:r>
          </a:p>
        </p:txBody>
      </p:sp>
      <p:sp>
        <p:nvSpPr>
          <p:cNvPr id="6" name="TextBox 5">
            <a:extLst>
              <a:ext uri="{FF2B5EF4-FFF2-40B4-BE49-F238E27FC236}">
                <a16:creationId xmlns:a16="http://schemas.microsoft.com/office/drawing/2014/main" id="{3B3DABC1-87D7-528C-B9FA-CE07FDAC2F06}"/>
              </a:ext>
            </a:extLst>
          </p:cNvPr>
          <p:cNvSpPr txBox="1"/>
          <p:nvPr/>
        </p:nvSpPr>
        <p:spPr>
          <a:xfrm>
            <a:off x="457200" y="1064794"/>
            <a:ext cx="11297387" cy="2985433"/>
          </a:xfrm>
          <a:prstGeom prst="rect">
            <a:avLst/>
          </a:prstGeom>
          <a:noFill/>
        </p:spPr>
        <p:txBody>
          <a:bodyPr wrap="square" rtlCol="0">
            <a:spAutoFit/>
          </a:bodyPr>
          <a:lstStyle/>
          <a:p>
            <a:pPr marL="285750" indent="-285750">
              <a:buFont typeface="Arial" panose="020B0604020202020204" pitchFamily="34" charset="0"/>
              <a:buChar char="•"/>
            </a:pPr>
            <a:r>
              <a:rPr lang="en-US" sz="2000" b="0" dirty="0">
                <a:latin typeface="Arial (Body)"/>
              </a:rPr>
              <a:t>Department of Veterans Affairs (VA) has the singular authority to increase contracting opportunities to eligible SDVOSBs / VOSBs under the Veterans Affairs Acquisition Regulations (VAAR) subpart 819.70 (The VA Veterans First Contracting Program).  Per VAAR 819.7005, the order of priority (highest to </a:t>
            </a:r>
            <a:r>
              <a:rPr lang="en-US" sz="2000" dirty="0">
                <a:latin typeface="Arial (Body)"/>
              </a:rPr>
              <a:t>lowest) </a:t>
            </a:r>
            <a:r>
              <a:rPr lang="en-US" sz="2000" b="0" dirty="0">
                <a:latin typeface="Arial (Body)"/>
              </a:rPr>
              <a:t>is SDVOSBs, VOSBs, 8(a) / HUBZone Firms, and other small business set asides with due deference to WOSBs.</a:t>
            </a:r>
          </a:p>
          <a:p>
            <a:pPr marL="285750" indent="-285750">
              <a:buFont typeface="Arial" panose="020B0604020202020204" pitchFamily="34" charset="0"/>
              <a:buChar char="•"/>
            </a:pPr>
            <a:endParaRPr lang="en-US" sz="800" dirty="0">
              <a:latin typeface="Arial (Body)"/>
            </a:endParaRPr>
          </a:p>
          <a:p>
            <a:pPr marL="285750" indent="-285750">
              <a:buFont typeface="Arial" panose="020B0604020202020204" pitchFamily="34" charset="0"/>
              <a:buChar char="•"/>
            </a:pPr>
            <a:r>
              <a:rPr lang="en-US" sz="2000" b="0" dirty="0">
                <a:latin typeface="Arial (Body)"/>
              </a:rPr>
              <a:t>DoD does not have that authority.  Per FAR 19.203(c), for acquisitions over the simplified acquisition threshold (SAT), the contracting officer </a:t>
            </a:r>
            <a:r>
              <a:rPr lang="en-US" sz="2000" b="1" u="sng" dirty="0">
                <a:latin typeface="Arial (Body)"/>
              </a:rPr>
              <a:t>shall first consider</a:t>
            </a:r>
            <a:r>
              <a:rPr lang="en-US" sz="2000" b="0" dirty="0">
                <a:latin typeface="Arial (Body)"/>
              </a:rPr>
              <a:t> an acquisition for small business programs before considering a small business set-aside.  Per FAR 19.203(a), there is </a:t>
            </a:r>
            <a:r>
              <a:rPr lang="en-US" sz="2000" b="1" u="sng" dirty="0">
                <a:latin typeface="Arial (Body)"/>
              </a:rPr>
              <a:t>no order of precedence</a:t>
            </a:r>
            <a:r>
              <a:rPr lang="en-US" sz="2000" b="0" dirty="0">
                <a:latin typeface="Arial (Body)"/>
              </a:rPr>
              <a:t> amongst the programs.</a:t>
            </a:r>
          </a:p>
        </p:txBody>
      </p:sp>
      <p:sp>
        <p:nvSpPr>
          <p:cNvPr id="7" name="TextBox 6">
            <a:extLst>
              <a:ext uri="{FF2B5EF4-FFF2-40B4-BE49-F238E27FC236}">
                <a16:creationId xmlns:a16="http://schemas.microsoft.com/office/drawing/2014/main" id="{DE885D93-616C-AF8B-B374-192E92C5E951}"/>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30</a:t>
            </a:r>
          </a:p>
        </p:txBody>
      </p:sp>
    </p:spTree>
    <p:extLst>
      <p:ext uri="{BB962C8B-B14F-4D97-AF65-F5344CB8AC3E}">
        <p14:creationId xmlns:p14="http://schemas.microsoft.com/office/powerpoint/2010/main" val="3156460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73D878E5-7703-956C-EA69-5AE9D0AC595C}"/>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how we procure</a:t>
            </a:r>
          </a:p>
        </p:txBody>
      </p:sp>
      <p:sp>
        <p:nvSpPr>
          <p:cNvPr id="6" name="TextBox 5">
            <a:extLst>
              <a:ext uri="{FF2B5EF4-FFF2-40B4-BE49-F238E27FC236}">
                <a16:creationId xmlns:a16="http://schemas.microsoft.com/office/drawing/2014/main" id="{3B3DABC1-87D7-528C-B9FA-CE07FDAC2F06}"/>
              </a:ext>
            </a:extLst>
          </p:cNvPr>
          <p:cNvSpPr txBox="1"/>
          <p:nvPr/>
        </p:nvSpPr>
        <p:spPr>
          <a:xfrm>
            <a:off x="457200" y="1064794"/>
            <a:ext cx="11297387"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Body)"/>
              </a:rPr>
              <a:t>Common Acquisition Methods / Strategies</a:t>
            </a:r>
          </a:p>
          <a:p>
            <a:pPr marL="285750"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r>
              <a:rPr lang="en-US" sz="2000" dirty="0">
                <a:latin typeface="Arial (Body)"/>
              </a:rPr>
              <a:t>Standalone “C” Contracts</a:t>
            </a:r>
          </a:p>
          <a:p>
            <a:pPr marL="742950" lvl="1"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r>
              <a:rPr lang="en-US" sz="2000" dirty="0">
                <a:latin typeface="Arial (Body)"/>
              </a:rPr>
              <a:t>Indefinite-Delivery, Indefinite-Quantity (IDIQ) Contracts</a:t>
            </a:r>
          </a:p>
          <a:p>
            <a:pPr marL="742950" lvl="1"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r>
              <a:rPr lang="en-US" sz="2000" dirty="0">
                <a:latin typeface="Arial (Body)"/>
              </a:rPr>
              <a:t>Blanket Purchase Agreements (BPAs)</a:t>
            </a:r>
          </a:p>
          <a:p>
            <a:pPr marL="742950" lvl="1"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r>
              <a:rPr lang="en-US" sz="2000" dirty="0">
                <a:latin typeface="Arial (Body)"/>
              </a:rPr>
              <a:t>8(a) Sole Sources</a:t>
            </a:r>
          </a:p>
          <a:p>
            <a:pPr marL="742950" lvl="1"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r>
              <a:rPr lang="en-US" sz="2000" dirty="0">
                <a:latin typeface="Arial (Body)"/>
              </a:rPr>
              <a:t>Task / Delivery Orders Against Existing IDIQs</a:t>
            </a:r>
          </a:p>
          <a:p>
            <a:pPr marL="742950" lvl="1"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r>
              <a:rPr lang="en-US" sz="2000" dirty="0">
                <a:latin typeface="Arial (Body)"/>
              </a:rPr>
              <a:t>Calls Against BPAs</a:t>
            </a:r>
          </a:p>
          <a:p>
            <a:pPr marL="742950" lvl="1"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endParaRPr lang="en-US" sz="800" dirty="0">
              <a:latin typeface="Arial (Body)"/>
            </a:endParaRPr>
          </a:p>
          <a:p>
            <a:pPr marL="285750" indent="-285750">
              <a:buFont typeface="Arial" panose="020B0604020202020204" pitchFamily="34" charset="0"/>
              <a:buChar char="•"/>
            </a:pPr>
            <a:r>
              <a:rPr lang="en-US" sz="2000" dirty="0">
                <a:latin typeface="Arial (Body)"/>
              </a:rPr>
              <a:t>Less Common Acquisition Methods / Strategies</a:t>
            </a:r>
          </a:p>
          <a:p>
            <a:pPr marL="285750"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r>
              <a:rPr lang="en-US" sz="2000" dirty="0">
                <a:latin typeface="Arial (Body)"/>
              </a:rPr>
              <a:t>Orders thru GSA Advantage / Federal Supply Schedules</a:t>
            </a:r>
          </a:p>
          <a:p>
            <a:pPr marL="742950" lvl="1" indent="-285750">
              <a:buFont typeface="Arial" panose="020B0604020202020204" pitchFamily="34" charset="0"/>
              <a:buChar char="•"/>
            </a:pPr>
            <a:endParaRPr lang="en-US" sz="800" dirty="0">
              <a:latin typeface="Arial (Body)"/>
            </a:endParaRPr>
          </a:p>
          <a:p>
            <a:pPr marL="742950" lvl="1" indent="-285750">
              <a:buFont typeface="Arial" panose="020B0604020202020204" pitchFamily="34" charset="0"/>
              <a:buChar char="•"/>
            </a:pPr>
            <a:r>
              <a:rPr lang="en-US" sz="2000" dirty="0">
                <a:latin typeface="Arial (Body)"/>
              </a:rPr>
              <a:t>Set-asides Other than Small Business and Competitive 8(a)</a:t>
            </a:r>
            <a:endParaRPr lang="en-US" sz="1700" b="0" dirty="0">
              <a:latin typeface="Arial (Body)"/>
            </a:endParaRPr>
          </a:p>
        </p:txBody>
      </p:sp>
      <p:sp>
        <p:nvSpPr>
          <p:cNvPr id="3" name="TextBox 2">
            <a:extLst>
              <a:ext uri="{FF2B5EF4-FFF2-40B4-BE49-F238E27FC236}">
                <a16:creationId xmlns:a16="http://schemas.microsoft.com/office/drawing/2014/main" id="{D66ED0F7-5CF7-0F21-44E6-319E9DEF22C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31</a:t>
            </a:r>
          </a:p>
        </p:txBody>
      </p:sp>
    </p:spTree>
    <p:extLst>
      <p:ext uri="{BB962C8B-B14F-4D97-AF65-F5344CB8AC3E}">
        <p14:creationId xmlns:p14="http://schemas.microsoft.com/office/powerpoint/2010/main" val="816908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73D878E5-7703-956C-EA69-5AE9D0AC595C}"/>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suggestions for doing business with us</a:t>
            </a:r>
          </a:p>
        </p:txBody>
      </p:sp>
      <p:sp>
        <p:nvSpPr>
          <p:cNvPr id="6" name="TextBox 5">
            <a:extLst>
              <a:ext uri="{FF2B5EF4-FFF2-40B4-BE49-F238E27FC236}">
                <a16:creationId xmlns:a16="http://schemas.microsoft.com/office/drawing/2014/main" id="{3B3DABC1-87D7-528C-B9FA-CE07FDAC2F06}"/>
              </a:ext>
            </a:extLst>
          </p:cNvPr>
          <p:cNvSpPr txBox="1"/>
          <p:nvPr/>
        </p:nvSpPr>
        <p:spPr>
          <a:xfrm>
            <a:off x="457200" y="1064794"/>
            <a:ext cx="11297387"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21F20"/>
                </a:solidFill>
                <a:latin typeface="Arial (Body)"/>
              </a:rPr>
              <a:t>Ensure you are registered in the </a:t>
            </a:r>
            <a:r>
              <a:rPr lang="en-US" sz="2000" dirty="0">
                <a:solidFill>
                  <a:srgbClr val="0070C0"/>
                </a:solidFill>
                <a:latin typeface="Arial (Body)"/>
                <a:hlinkClick r:id="rId3">
                  <a:extLst>
                    <a:ext uri="{A12FA001-AC4F-418D-AE19-62706E023703}">
                      <ahyp:hlinkClr xmlns:ahyp="http://schemas.microsoft.com/office/drawing/2018/hyperlinkcolor" val="tx"/>
                    </a:ext>
                  </a:extLst>
                </a:hlinkClick>
              </a:rPr>
              <a:t>System for Award Management (SAM)</a:t>
            </a:r>
            <a:r>
              <a:rPr lang="en-US" sz="2000" dirty="0">
                <a:solidFill>
                  <a:srgbClr val="221F20"/>
                </a:solidFill>
                <a:latin typeface="Arial (Body)"/>
              </a:rPr>
              <a:t> and that you access the </a:t>
            </a:r>
            <a:r>
              <a:rPr lang="en-US" sz="2000" dirty="0">
                <a:solidFill>
                  <a:srgbClr val="0070C0"/>
                </a:solidFill>
                <a:latin typeface="Arial (Body)"/>
                <a:hlinkClick r:id="rId4">
                  <a:extLst>
                    <a:ext uri="{A12FA001-AC4F-418D-AE19-62706E023703}">
                      <ahyp:hlinkClr xmlns:ahyp="http://schemas.microsoft.com/office/drawing/2018/hyperlinkcolor" val="tx"/>
                    </a:ext>
                  </a:extLst>
                </a:hlinkClick>
              </a:rPr>
              <a:t>Dynamic Small Business Search (DSBS)</a:t>
            </a:r>
            <a:r>
              <a:rPr lang="en-US" sz="2000" dirty="0">
                <a:solidFill>
                  <a:srgbClr val="221F20"/>
                </a:solidFill>
                <a:latin typeface="Arial (Body)"/>
              </a:rPr>
              <a:t> through the SBA Connect portal.</a:t>
            </a:r>
          </a:p>
          <a:p>
            <a:pPr marL="285750" indent="-285750">
              <a:buFont typeface="Arial" panose="020B0604020202020204" pitchFamily="34" charset="0"/>
              <a:buChar char="•"/>
            </a:pPr>
            <a:endParaRPr lang="en-US" sz="800" dirty="0">
              <a:solidFill>
                <a:srgbClr val="221F20"/>
              </a:solidFill>
              <a:latin typeface="Arial (Body)"/>
            </a:endParaRPr>
          </a:p>
          <a:p>
            <a:pPr marL="285750" indent="-285750">
              <a:buFont typeface="Arial" panose="020B0604020202020204" pitchFamily="34" charset="0"/>
              <a:buChar char="•"/>
            </a:pPr>
            <a:r>
              <a:rPr lang="en-US" sz="2000" dirty="0">
                <a:solidFill>
                  <a:srgbClr val="221F20"/>
                </a:solidFill>
                <a:latin typeface="Arial (Body)"/>
              </a:rPr>
              <a:t>Keep your </a:t>
            </a:r>
            <a:r>
              <a:rPr lang="en-US" sz="2000" dirty="0">
                <a:solidFill>
                  <a:srgbClr val="0070C0"/>
                </a:solidFill>
                <a:latin typeface="Arial (Body)"/>
                <a:hlinkClick r:id="rId3">
                  <a:extLst>
                    <a:ext uri="{A12FA001-AC4F-418D-AE19-62706E023703}">
                      <ahyp:hlinkClr xmlns:ahyp="http://schemas.microsoft.com/office/drawing/2018/hyperlinkcolor" val="tx"/>
                    </a:ext>
                  </a:extLst>
                </a:hlinkClick>
              </a:rPr>
              <a:t>SAM</a:t>
            </a:r>
            <a:r>
              <a:rPr lang="en-US" sz="2000" dirty="0">
                <a:solidFill>
                  <a:srgbClr val="221F20"/>
                </a:solidFill>
                <a:latin typeface="Arial (Body)"/>
              </a:rPr>
              <a:t> profile and </a:t>
            </a:r>
            <a:r>
              <a:rPr lang="en-US" sz="2000" dirty="0">
                <a:solidFill>
                  <a:srgbClr val="0070C0"/>
                </a:solidFill>
                <a:latin typeface="Arial (Body)"/>
                <a:hlinkClick r:id="rId4">
                  <a:extLst>
                    <a:ext uri="{A12FA001-AC4F-418D-AE19-62706E023703}">
                      <ahyp:hlinkClr xmlns:ahyp="http://schemas.microsoft.com/office/drawing/2018/hyperlinkcolor" val="tx"/>
                    </a:ext>
                  </a:extLst>
                </a:hlinkClick>
              </a:rPr>
              <a:t>DSBS</a:t>
            </a:r>
            <a:r>
              <a:rPr lang="en-US" sz="2000" dirty="0">
                <a:solidFill>
                  <a:srgbClr val="221F20"/>
                </a:solidFill>
                <a:latin typeface="Arial (Body)"/>
              </a:rPr>
              <a:t> profiles updated to ensure they are accurate, current, and complete.  This is used this to verify your representations and certifications and to conduct market research.</a:t>
            </a:r>
          </a:p>
          <a:p>
            <a:pPr marL="285750" indent="-285750">
              <a:buFont typeface="Arial" panose="020B0604020202020204" pitchFamily="34" charset="0"/>
              <a:buChar char="•"/>
            </a:pPr>
            <a:endParaRPr lang="en-US" sz="800" b="0" dirty="0">
              <a:solidFill>
                <a:srgbClr val="221F20"/>
              </a:solidFill>
              <a:latin typeface="Arial (Body)"/>
            </a:endParaRPr>
          </a:p>
          <a:p>
            <a:pPr marL="285750" indent="-285750">
              <a:buFont typeface="Arial" panose="020B0604020202020204" pitchFamily="34" charset="0"/>
              <a:buChar char="•"/>
            </a:pPr>
            <a:r>
              <a:rPr lang="en-US" sz="2000" b="1" u="sng" dirty="0">
                <a:solidFill>
                  <a:srgbClr val="221F20"/>
                </a:solidFill>
                <a:latin typeface="Arial (Body)"/>
              </a:rPr>
              <a:t>Do your homework</a:t>
            </a:r>
            <a:r>
              <a:rPr lang="en-US" sz="2000" dirty="0">
                <a:solidFill>
                  <a:srgbClr val="221F20"/>
                </a:solidFill>
                <a:latin typeface="Arial (Body)"/>
              </a:rPr>
              <a:t>!  Review our historical procurements (e.g., in </a:t>
            </a:r>
            <a:r>
              <a:rPr lang="en-US" sz="2000" dirty="0">
                <a:solidFill>
                  <a:srgbClr val="0070C0"/>
                </a:solidFill>
                <a:latin typeface="Arial (Body)"/>
                <a:hlinkClick r:id="rId3">
                  <a:extLst>
                    <a:ext uri="{A12FA001-AC4F-418D-AE19-62706E023703}">
                      <ahyp:hlinkClr xmlns:ahyp="http://schemas.microsoft.com/office/drawing/2018/hyperlinkcolor" val="tx"/>
                    </a:ext>
                  </a:extLst>
                </a:hlinkClick>
              </a:rPr>
              <a:t>SAM.gov</a:t>
            </a:r>
            <a:r>
              <a:rPr lang="en-US" sz="2000" dirty="0">
                <a:solidFill>
                  <a:srgbClr val="221F20"/>
                </a:solidFill>
                <a:latin typeface="Arial (Body)"/>
              </a:rPr>
              <a:t>; </a:t>
            </a:r>
            <a:r>
              <a:rPr lang="en-US" sz="2000" dirty="0">
                <a:solidFill>
                  <a:srgbClr val="0070C0"/>
                </a:solidFill>
                <a:latin typeface="Arial (Body)"/>
                <a:hlinkClick r:id="rId5">
                  <a:extLst>
                    <a:ext uri="{A12FA001-AC4F-418D-AE19-62706E023703}">
                      <ahyp:hlinkClr xmlns:ahyp="http://schemas.microsoft.com/office/drawing/2018/hyperlinkcolor" val="tx"/>
                    </a:ext>
                  </a:extLst>
                </a:hlinkClick>
              </a:rPr>
              <a:t>FPDS.gov</a:t>
            </a:r>
            <a:r>
              <a:rPr lang="en-US" sz="2000" dirty="0">
                <a:solidFill>
                  <a:srgbClr val="221F20"/>
                </a:solidFill>
                <a:latin typeface="Arial (Body)"/>
              </a:rPr>
              <a:t>) to ensure that we procure the supplies and services your firm offers.</a:t>
            </a:r>
          </a:p>
          <a:p>
            <a:pPr marL="285750" indent="-285750">
              <a:buFont typeface="Arial" panose="020B0604020202020204" pitchFamily="34" charset="0"/>
              <a:buChar char="•"/>
            </a:pPr>
            <a:endParaRPr lang="en-US" sz="800" dirty="0">
              <a:solidFill>
                <a:srgbClr val="221F20"/>
              </a:solidFill>
              <a:latin typeface="Arial (Body)"/>
            </a:endParaRPr>
          </a:p>
          <a:p>
            <a:pPr marL="285750" indent="-285750">
              <a:buFont typeface="Arial" panose="020B0604020202020204" pitchFamily="34" charset="0"/>
              <a:buChar char="•"/>
            </a:pPr>
            <a:r>
              <a:rPr lang="en-US" sz="2000" dirty="0">
                <a:solidFill>
                  <a:srgbClr val="221F20"/>
                </a:solidFill>
                <a:latin typeface="Arial (Body)"/>
              </a:rPr>
              <a:t>Review information on our </a:t>
            </a:r>
            <a:r>
              <a:rPr lang="en-US" sz="2000" dirty="0">
                <a:solidFill>
                  <a:srgbClr val="0070C0"/>
                </a:solidFill>
                <a:latin typeface="Arial (Body)"/>
                <a:hlinkClick r:id="rId6">
                  <a:extLst>
                    <a:ext uri="{A12FA001-AC4F-418D-AE19-62706E023703}">
                      <ahyp:hlinkClr xmlns:ahyp="http://schemas.microsoft.com/office/drawing/2018/hyperlinkcolor" val="tx"/>
                    </a:ext>
                  </a:extLst>
                </a:hlinkClick>
              </a:rPr>
              <a:t>Small Business webpage</a:t>
            </a:r>
            <a:r>
              <a:rPr lang="en-US" sz="2000" dirty="0">
                <a:solidFill>
                  <a:srgbClr val="221F20"/>
                </a:solidFill>
                <a:latin typeface="Arial (Body)"/>
              </a:rPr>
              <a:t>.  Includes current and future contracting opportunities, active indefinite delivery contracts, past and future engagements / outreach events, resources and helpful links, and other useful information.</a:t>
            </a:r>
          </a:p>
          <a:p>
            <a:pPr marL="285750" indent="-285750">
              <a:buFont typeface="Arial" panose="020B0604020202020204" pitchFamily="34" charset="0"/>
              <a:buChar char="•"/>
            </a:pPr>
            <a:endParaRPr lang="en-US" sz="800" b="0" dirty="0">
              <a:solidFill>
                <a:srgbClr val="221F20"/>
              </a:solidFill>
              <a:latin typeface="Arial (Body)"/>
            </a:endParaRPr>
          </a:p>
          <a:p>
            <a:pPr marL="285750" indent="-285750">
              <a:buFont typeface="Arial" panose="020B0604020202020204" pitchFamily="34" charset="0"/>
              <a:buChar char="•"/>
            </a:pPr>
            <a:r>
              <a:rPr lang="en-US" sz="2000" dirty="0">
                <a:solidFill>
                  <a:srgbClr val="221F20"/>
                </a:solidFill>
                <a:latin typeface="Arial (Body)"/>
              </a:rPr>
              <a:t>Respond to our market research / sources sought notices to demonstrate your interest and help influence the type of small business set-aside.</a:t>
            </a:r>
          </a:p>
          <a:p>
            <a:pPr marL="285750" indent="-285750">
              <a:buFont typeface="Arial" panose="020B0604020202020204" pitchFamily="34" charset="0"/>
              <a:buChar char="•"/>
            </a:pPr>
            <a:endParaRPr lang="en-US" sz="800" b="0" dirty="0">
              <a:solidFill>
                <a:srgbClr val="221F20"/>
              </a:solidFill>
              <a:latin typeface="Arial (Body)"/>
            </a:endParaRPr>
          </a:p>
          <a:p>
            <a:pPr marL="285750" indent="-285750">
              <a:buFont typeface="Arial" panose="020B0604020202020204" pitchFamily="34" charset="0"/>
              <a:buChar char="•"/>
            </a:pPr>
            <a:r>
              <a:rPr lang="en-US" sz="2000" dirty="0">
                <a:solidFill>
                  <a:srgbClr val="221F20"/>
                </a:solidFill>
                <a:latin typeface="Arial (Body)"/>
              </a:rPr>
              <a:t>Keep engaged and reach out to us should you have any questions or concerns.</a:t>
            </a:r>
            <a:endParaRPr lang="en-US" sz="1700" b="0" dirty="0">
              <a:solidFill>
                <a:srgbClr val="221F20"/>
              </a:solidFill>
              <a:latin typeface="Arial (Body)"/>
            </a:endParaRPr>
          </a:p>
        </p:txBody>
      </p:sp>
      <p:sp>
        <p:nvSpPr>
          <p:cNvPr id="3" name="TextBox 2">
            <a:extLst>
              <a:ext uri="{FF2B5EF4-FFF2-40B4-BE49-F238E27FC236}">
                <a16:creationId xmlns:a16="http://schemas.microsoft.com/office/drawing/2014/main" id="{F0DC1409-DC19-CB5A-3089-21DBE4B3ED53}"/>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32</a:t>
            </a:r>
          </a:p>
        </p:txBody>
      </p:sp>
    </p:spTree>
    <p:extLst>
      <p:ext uri="{BB962C8B-B14F-4D97-AF65-F5344CB8AC3E}">
        <p14:creationId xmlns:p14="http://schemas.microsoft.com/office/powerpoint/2010/main" val="1037367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FCE14C4E-4EE3-2689-7A1D-056896D4272F}"/>
              </a:ext>
            </a:extLst>
          </p:cNvPr>
          <p:cNvPicPr>
            <a:picLocks noChangeAspect="1"/>
          </p:cNvPicPr>
          <p:nvPr/>
        </p:nvPicPr>
        <p:blipFill>
          <a:blip r:embed="rId3"/>
          <a:stretch>
            <a:fillRect/>
          </a:stretch>
        </p:blipFill>
        <p:spPr>
          <a:xfrm>
            <a:off x="3790369" y="1156784"/>
            <a:ext cx="4768556" cy="4755669"/>
          </a:xfrm>
          <a:prstGeom prst="rect">
            <a:avLst/>
          </a:prstGeom>
          <a:ln>
            <a:solidFill>
              <a:schemeClr val="tx1"/>
            </a:solidFill>
          </a:ln>
        </p:spPr>
      </p:pic>
      <p:sp>
        <p:nvSpPr>
          <p:cNvPr id="5" name="TextBox 4">
            <a:extLst>
              <a:ext uri="{FF2B5EF4-FFF2-40B4-BE49-F238E27FC236}">
                <a16:creationId xmlns:a16="http://schemas.microsoft.com/office/drawing/2014/main" id="{C512C217-BCD7-88AB-80C4-23F4D130D58A}"/>
              </a:ext>
            </a:extLst>
          </p:cNvPr>
          <p:cNvSpPr txBox="1"/>
          <p:nvPr/>
        </p:nvSpPr>
        <p:spPr>
          <a:xfrm>
            <a:off x="3735169" y="5912453"/>
            <a:ext cx="4823756" cy="353943"/>
          </a:xfrm>
          <a:prstGeom prst="rect">
            <a:avLst/>
          </a:prstGeom>
          <a:noFill/>
        </p:spPr>
        <p:txBody>
          <a:bodyPr wrap="none" rtlCol="0">
            <a:spAutoFit/>
          </a:bodyPr>
          <a:lstStyle/>
          <a:p>
            <a:r>
              <a:rPr lang="en-US" sz="1700" dirty="0"/>
              <a:t>USACE - Baltimore District </a:t>
            </a:r>
            <a:r>
              <a:rPr lang="en-US" sz="1700" dirty="0">
                <a:sym typeface="Wingdings" panose="05000000000000000000" pitchFamily="2" charset="2"/>
              </a:rPr>
              <a:t></a:t>
            </a:r>
            <a:r>
              <a:rPr lang="en-US" sz="1700" dirty="0"/>
              <a:t> Business With Us</a:t>
            </a:r>
          </a:p>
        </p:txBody>
      </p:sp>
      <p:sp>
        <p:nvSpPr>
          <p:cNvPr id="2" name="Title 5">
            <a:extLst>
              <a:ext uri="{FF2B5EF4-FFF2-40B4-BE49-F238E27FC236}">
                <a16:creationId xmlns:a16="http://schemas.microsoft.com/office/drawing/2014/main" id="{73D878E5-7703-956C-EA69-5AE9D0AC595C}"/>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qr code to Baltimore district webpage</a:t>
            </a:r>
          </a:p>
        </p:txBody>
      </p:sp>
      <p:sp>
        <p:nvSpPr>
          <p:cNvPr id="4" name="TextBox 3">
            <a:extLst>
              <a:ext uri="{FF2B5EF4-FFF2-40B4-BE49-F238E27FC236}">
                <a16:creationId xmlns:a16="http://schemas.microsoft.com/office/drawing/2014/main" id="{5A75FE9A-E371-1329-EB53-07E7475F7975}"/>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33</a:t>
            </a:r>
          </a:p>
        </p:txBody>
      </p:sp>
    </p:spTree>
    <p:extLst>
      <p:ext uri="{BB962C8B-B14F-4D97-AF65-F5344CB8AC3E}">
        <p14:creationId xmlns:p14="http://schemas.microsoft.com/office/powerpoint/2010/main" val="1653886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email&#10;&#10;Description automatically generated">
            <a:hlinkClick r:id="rId2"/>
            <a:extLst>
              <a:ext uri="{FF2B5EF4-FFF2-40B4-BE49-F238E27FC236}">
                <a16:creationId xmlns:a16="http://schemas.microsoft.com/office/drawing/2014/main" id="{7056B206-E253-BB8A-7236-F5A919FD0B08}"/>
              </a:ext>
            </a:extLst>
          </p:cNvPr>
          <p:cNvPicPr>
            <a:picLocks noChangeAspect="1"/>
          </p:cNvPicPr>
          <p:nvPr/>
        </p:nvPicPr>
        <p:blipFill>
          <a:blip r:embed="rId3"/>
          <a:stretch>
            <a:fillRect/>
          </a:stretch>
        </p:blipFill>
        <p:spPr>
          <a:xfrm>
            <a:off x="2490466" y="1156784"/>
            <a:ext cx="7211062" cy="5369106"/>
          </a:xfrm>
          <a:prstGeom prst="rect">
            <a:avLst/>
          </a:prstGeom>
          <a:ln>
            <a:solidFill>
              <a:schemeClr val="accent1"/>
            </a:solidFill>
          </a:ln>
        </p:spPr>
      </p:pic>
      <p:sp>
        <p:nvSpPr>
          <p:cNvPr id="6" name="Oval 5">
            <a:extLst>
              <a:ext uri="{FF2B5EF4-FFF2-40B4-BE49-F238E27FC236}">
                <a16:creationId xmlns:a16="http://schemas.microsoft.com/office/drawing/2014/main" id="{23B64A68-4A29-D3C7-8E1E-19E6ACBB632D}"/>
              </a:ext>
            </a:extLst>
          </p:cNvPr>
          <p:cNvSpPr/>
          <p:nvPr/>
        </p:nvSpPr>
        <p:spPr>
          <a:xfrm>
            <a:off x="3021876" y="1054195"/>
            <a:ext cx="1341120" cy="339635"/>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51BBE1B-A611-7076-F2B5-8A97E6E6258B}"/>
              </a:ext>
            </a:extLst>
          </p:cNvPr>
          <p:cNvSpPr/>
          <p:nvPr/>
        </p:nvSpPr>
        <p:spPr>
          <a:xfrm>
            <a:off x="7694162" y="2951346"/>
            <a:ext cx="2387045" cy="1461552"/>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543B104-8A53-BFD4-24BE-1FC708C3496F}"/>
              </a:ext>
            </a:extLst>
          </p:cNvPr>
          <p:cNvSpPr/>
          <p:nvPr/>
        </p:nvSpPr>
        <p:spPr>
          <a:xfrm>
            <a:off x="2413273" y="4754901"/>
            <a:ext cx="5343985" cy="758660"/>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6EAE85F-0732-7D68-156A-03998264BED9}"/>
              </a:ext>
            </a:extLst>
          </p:cNvPr>
          <p:cNvSpPr/>
          <p:nvPr/>
        </p:nvSpPr>
        <p:spPr>
          <a:xfrm>
            <a:off x="1686106" y="5730474"/>
            <a:ext cx="5054327" cy="1091819"/>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757A9532-50B6-12B2-A0A2-A4CB30C8372C}"/>
              </a:ext>
            </a:extLst>
          </p:cNvPr>
          <p:cNvCxnSpPr>
            <a:cxnSpLocks/>
            <a:stCxn id="6" idx="2"/>
            <a:endCxn id="16" idx="3"/>
          </p:cNvCxnSpPr>
          <p:nvPr/>
        </p:nvCxnSpPr>
        <p:spPr>
          <a:xfrm flipH="1">
            <a:off x="2224763" y="1224013"/>
            <a:ext cx="797113" cy="600124"/>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8906661-951A-0C2D-5B50-A4E6C8CEF7BE}"/>
              </a:ext>
            </a:extLst>
          </p:cNvPr>
          <p:cNvCxnSpPr>
            <a:cxnSpLocks/>
            <a:stCxn id="8" idx="2"/>
            <a:endCxn id="17" idx="2"/>
          </p:cNvCxnSpPr>
          <p:nvPr/>
        </p:nvCxnSpPr>
        <p:spPr>
          <a:xfrm flipH="1" flipV="1">
            <a:off x="1362706" y="3280340"/>
            <a:ext cx="1050567" cy="1853891"/>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E9E194-7274-44F3-DB47-62CEEEA908E0}"/>
              </a:ext>
            </a:extLst>
          </p:cNvPr>
          <p:cNvCxnSpPr>
            <a:cxnSpLocks/>
            <a:stCxn id="9" idx="2"/>
            <a:endCxn id="18" idx="2"/>
          </p:cNvCxnSpPr>
          <p:nvPr/>
        </p:nvCxnSpPr>
        <p:spPr>
          <a:xfrm flipH="1" flipV="1">
            <a:off x="1362707" y="5352358"/>
            <a:ext cx="323399" cy="924026"/>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2069D3-3E51-D4C7-29DB-0823E4F06376}"/>
              </a:ext>
            </a:extLst>
          </p:cNvPr>
          <p:cNvCxnSpPr>
            <a:cxnSpLocks/>
            <a:stCxn id="7" idx="6"/>
            <a:endCxn id="19" idx="2"/>
          </p:cNvCxnSpPr>
          <p:nvPr/>
        </p:nvCxnSpPr>
        <p:spPr>
          <a:xfrm flipV="1">
            <a:off x="10081207" y="2685378"/>
            <a:ext cx="990542" cy="996744"/>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6AB1C39-7C7F-9213-3D77-7F963580FF65}"/>
              </a:ext>
            </a:extLst>
          </p:cNvPr>
          <p:cNvSpPr txBox="1"/>
          <p:nvPr/>
        </p:nvSpPr>
        <p:spPr>
          <a:xfrm>
            <a:off x="500648" y="1385555"/>
            <a:ext cx="1724115" cy="877163"/>
          </a:xfrm>
          <a:prstGeom prst="rect">
            <a:avLst/>
          </a:prstGeom>
          <a:noFill/>
        </p:spPr>
        <p:txBody>
          <a:bodyPr wrap="square" rtlCol="0">
            <a:spAutoFit/>
          </a:bodyPr>
          <a:lstStyle/>
          <a:p>
            <a:pPr algn="ctr"/>
            <a:r>
              <a:rPr lang="en-US" sz="1700" dirty="0"/>
              <a:t>More Information on</a:t>
            </a:r>
          </a:p>
          <a:p>
            <a:pPr algn="ctr"/>
            <a:r>
              <a:rPr lang="en-US" sz="1700" dirty="0"/>
              <a:t>Small Business</a:t>
            </a:r>
          </a:p>
        </p:txBody>
      </p:sp>
      <p:sp>
        <p:nvSpPr>
          <p:cNvPr id="17" name="TextBox 16">
            <a:extLst>
              <a:ext uri="{FF2B5EF4-FFF2-40B4-BE49-F238E27FC236}">
                <a16:creationId xmlns:a16="http://schemas.microsoft.com/office/drawing/2014/main" id="{B5E4C7E4-9CDC-89B3-C6E1-6925370DEEFD}"/>
              </a:ext>
            </a:extLst>
          </p:cNvPr>
          <p:cNvSpPr txBox="1"/>
          <p:nvPr/>
        </p:nvSpPr>
        <p:spPr>
          <a:xfrm>
            <a:off x="500648" y="2403177"/>
            <a:ext cx="1724115" cy="877163"/>
          </a:xfrm>
          <a:prstGeom prst="rect">
            <a:avLst/>
          </a:prstGeom>
          <a:noFill/>
        </p:spPr>
        <p:txBody>
          <a:bodyPr wrap="square" rtlCol="0">
            <a:spAutoFit/>
          </a:bodyPr>
          <a:lstStyle/>
          <a:p>
            <a:pPr algn="ctr"/>
            <a:r>
              <a:rPr lang="en-US" sz="1700" dirty="0"/>
              <a:t>Small Business Points of Contact</a:t>
            </a:r>
          </a:p>
        </p:txBody>
      </p:sp>
      <p:sp>
        <p:nvSpPr>
          <p:cNvPr id="18" name="TextBox 17">
            <a:extLst>
              <a:ext uri="{FF2B5EF4-FFF2-40B4-BE49-F238E27FC236}">
                <a16:creationId xmlns:a16="http://schemas.microsoft.com/office/drawing/2014/main" id="{793CEA02-53D5-887C-07AC-730EF7311A3C}"/>
              </a:ext>
            </a:extLst>
          </p:cNvPr>
          <p:cNvSpPr txBox="1"/>
          <p:nvPr/>
        </p:nvSpPr>
        <p:spPr>
          <a:xfrm>
            <a:off x="500649" y="4475195"/>
            <a:ext cx="1724115" cy="877163"/>
          </a:xfrm>
          <a:prstGeom prst="rect">
            <a:avLst/>
          </a:prstGeom>
          <a:noFill/>
        </p:spPr>
        <p:txBody>
          <a:bodyPr wrap="square" rtlCol="0">
            <a:spAutoFit/>
          </a:bodyPr>
          <a:lstStyle/>
          <a:p>
            <a:pPr algn="ctr"/>
            <a:r>
              <a:rPr lang="en-US" sz="1700" dirty="0"/>
              <a:t>Engagements / Outreach Events</a:t>
            </a:r>
          </a:p>
        </p:txBody>
      </p:sp>
      <p:sp>
        <p:nvSpPr>
          <p:cNvPr id="19" name="TextBox 18">
            <a:extLst>
              <a:ext uri="{FF2B5EF4-FFF2-40B4-BE49-F238E27FC236}">
                <a16:creationId xmlns:a16="http://schemas.microsoft.com/office/drawing/2014/main" id="{ACF9C4EC-7182-FE2D-D632-6D8D438B310F}"/>
              </a:ext>
            </a:extLst>
          </p:cNvPr>
          <p:cNvSpPr txBox="1"/>
          <p:nvPr/>
        </p:nvSpPr>
        <p:spPr>
          <a:xfrm>
            <a:off x="10209691" y="2069825"/>
            <a:ext cx="1724115" cy="615553"/>
          </a:xfrm>
          <a:prstGeom prst="rect">
            <a:avLst/>
          </a:prstGeom>
          <a:noFill/>
        </p:spPr>
        <p:txBody>
          <a:bodyPr wrap="square" rtlCol="0">
            <a:spAutoFit/>
          </a:bodyPr>
          <a:lstStyle/>
          <a:p>
            <a:pPr algn="ctr"/>
            <a:r>
              <a:rPr lang="en-US" sz="1700" dirty="0"/>
              <a:t>Forecasts / </a:t>
            </a:r>
          </a:p>
          <a:p>
            <a:pPr algn="ctr"/>
            <a:r>
              <a:rPr lang="en-US" sz="1700" dirty="0"/>
              <a:t>Active IDCs</a:t>
            </a:r>
          </a:p>
        </p:txBody>
      </p:sp>
      <p:sp>
        <p:nvSpPr>
          <p:cNvPr id="20" name="TextBox 19">
            <a:extLst>
              <a:ext uri="{FF2B5EF4-FFF2-40B4-BE49-F238E27FC236}">
                <a16:creationId xmlns:a16="http://schemas.microsoft.com/office/drawing/2014/main" id="{C7F8CB10-A098-5937-3BF6-7BFDE042EB65}"/>
              </a:ext>
            </a:extLst>
          </p:cNvPr>
          <p:cNvSpPr txBox="1"/>
          <p:nvPr/>
        </p:nvSpPr>
        <p:spPr>
          <a:xfrm>
            <a:off x="10209691" y="3178964"/>
            <a:ext cx="1724115" cy="877163"/>
          </a:xfrm>
          <a:prstGeom prst="rect">
            <a:avLst/>
          </a:prstGeom>
          <a:noFill/>
        </p:spPr>
        <p:txBody>
          <a:bodyPr wrap="square" rtlCol="0">
            <a:spAutoFit/>
          </a:bodyPr>
          <a:lstStyle/>
          <a:p>
            <a:pPr algn="ctr"/>
            <a:r>
              <a:rPr lang="en-US" sz="1700" dirty="0"/>
              <a:t>District Boundary</a:t>
            </a:r>
          </a:p>
          <a:p>
            <a:pPr algn="ctr"/>
            <a:r>
              <a:rPr lang="en-US" sz="1700" dirty="0"/>
              <a:t>Maps</a:t>
            </a:r>
          </a:p>
        </p:txBody>
      </p:sp>
      <p:sp>
        <p:nvSpPr>
          <p:cNvPr id="21" name="Oval 20">
            <a:extLst>
              <a:ext uri="{FF2B5EF4-FFF2-40B4-BE49-F238E27FC236}">
                <a16:creationId xmlns:a16="http://schemas.microsoft.com/office/drawing/2014/main" id="{90275D38-C207-5957-D450-C71DC6816854}"/>
              </a:ext>
            </a:extLst>
          </p:cNvPr>
          <p:cNvSpPr/>
          <p:nvPr/>
        </p:nvSpPr>
        <p:spPr>
          <a:xfrm>
            <a:off x="7673107" y="2263311"/>
            <a:ext cx="2387045" cy="684006"/>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03241795-0729-1199-176C-813C84C243CF}"/>
              </a:ext>
            </a:extLst>
          </p:cNvPr>
          <p:cNvCxnSpPr>
            <a:cxnSpLocks/>
            <a:stCxn id="21" idx="6"/>
            <a:endCxn id="25" idx="2"/>
          </p:cNvCxnSpPr>
          <p:nvPr/>
        </p:nvCxnSpPr>
        <p:spPr>
          <a:xfrm flipV="1">
            <a:off x="10060152" y="1560796"/>
            <a:ext cx="1011597" cy="1044518"/>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0ACE405-67D8-CAA9-D24F-F0933F9192F6}"/>
              </a:ext>
            </a:extLst>
          </p:cNvPr>
          <p:cNvSpPr txBox="1"/>
          <p:nvPr/>
        </p:nvSpPr>
        <p:spPr>
          <a:xfrm>
            <a:off x="10209691" y="683633"/>
            <a:ext cx="1724115" cy="877163"/>
          </a:xfrm>
          <a:prstGeom prst="rect">
            <a:avLst/>
          </a:prstGeom>
          <a:noFill/>
        </p:spPr>
        <p:txBody>
          <a:bodyPr wrap="square" rtlCol="0">
            <a:spAutoFit/>
          </a:bodyPr>
          <a:lstStyle/>
          <a:p>
            <a:pPr algn="ctr"/>
            <a:r>
              <a:rPr lang="en-US" sz="1700" dirty="0"/>
              <a:t>Active Opportunities</a:t>
            </a:r>
          </a:p>
          <a:p>
            <a:pPr algn="ctr"/>
            <a:r>
              <a:rPr lang="en-US" sz="1700" dirty="0"/>
              <a:t>on SAM</a:t>
            </a:r>
          </a:p>
        </p:txBody>
      </p:sp>
      <p:sp>
        <p:nvSpPr>
          <p:cNvPr id="27" name="Oval 26">
            <a:extLst>
              <a:ext uri="{FF2B5EF4-FFF2-40B4-BE49-F238E27FC236}">
                <a16:creationId xmlns:a16="http://schemas.microsoft.com/office/drawing/2014/main" id="{C30B1EC2-C9EE-EFCA-3B13-3C552D00E8B8}"/>
              </a:ext>
            </a:extLst>
          </p:cNvPr>
          <p:cNvSpPr/>
          <p:nvPr/>
        </p:nvSpPr>
        <p:spPr>
          <a:xfrm>
            <a:off x="7673106" y="4560599"/>
            <a:ext cx="2387045" cy="517230"/>
          </a:xfrm>
          <a:prstGeom prst="ellipse">
            <a:avLst/>
          </a:prstGeom>
          <a:noFill/>
          <a:ln w="38100">
            <a:solidFill>
              <a:srgbClr val="C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606D31E2-1AAA-3748-B331-71B78A008E5F}"/>
              </a:ext>
            </a:extLst>
          </p:cNvPr>
          <p:cNvCxnSpPr>
            <a:cxnSpLocks/>
            <a:stCxn id="27" idx="6"/>
            <a:endCxn id="20" idx="2"/>
          </p:cNvCxnSpPr>
          <p:nvPr/>
        </p:nvCxnSpPr>
        <p:spPr>
          <a:xfrm flipV="1">
            <a:off x="10060151" y="4056127"/>
            <a:ext cx="1011598" cy="763087"/>
          </a:xfrm>
          <a:prstGeom prst="straightConnector1">
            <a:avLst/>
          </a:prstGeom>
          <a:ln w="38100">
            <a:solidFill>
              <a:srgbClr val="C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le 5">
            <a:extLst>
              <a:ext uri="{FF2B5EF4-FFF2-40B4-BE49-F238E27FC236}">
                <a16:creationId xmlns:a16="http://schemas.microsoft.com/office/drawing/2014/main" id="{0CF3375E-6911-9BF2-6988-6C2F058268DE}"/>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Baltimore district webpage</a:t>
            </a:r>
          </a:p>
        </p:txBody>
      </p:sp>
      <p:sp>
        <p:nvSpPr>
          <p:cNvPr id="2" name="TextBox 1">
            <a:extLst>
              <a:ext uri="{FF2B5EF4-FFF2-40B4-BE49-F238E27FC236}">
                <a16:creationId xmlns:a16="http://schemas.microsoft.com/office/drawing/2014/main" id="{B8A50E25-FE42-5442-8E4C-9530CE35658E}"/>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34</a:t>
            </a:r>
          </a:p>
        </p:txBody>
      </p:sp>
    </p:spTree>
    <p:extLst>
      <p:ext uri="{BB962C8B-B14F-4D97-AF65-F5344CB8AC3E}">
        <p14:creationId xmlns:p14="http://schemas.microsoft.com/office/powerpoint/2010/main" val="2152075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C92F111-0B80-8263-9A33-BA43AB7870FA}"/>
              </a:ext>
            </a:extLst>
          </p:cNvPr>
          <p:cNvGraphicFramePr>
            <a:graphicFrameLocks noGrp="1"/>
          </p:cNvGraphicFramePr>
          <p:nvPr>
            <p:extLst>
              <p:ext uri="{D42A27DB-BD31-4B8C-83A1-F6EECF244321}">
                <p14:modId xmlns:p14="http://schemas.microsoft.com/office/powerpoint/2010/main" val="4218697945"/>
              </p:ext>
            </p:extLst>
          </p:nvPr>
        </p:nvGraphicFramePr>
        <p:xfrm>
          <a:off x="1012706" y="1156784"/>
          <a:ext cx="10166582" cy="2120021"/>
        </p:xfrm>
        <a:graphic>
          <a:graphicData uri="http://schemas.openxmlformats.org/drawingml/2006/table">
            <a:tbl>
              <a:tblPr/>
              <a:tblGrid>
                <a:gridCol w="2846643">
                  <a:extLst>
                    <a:ext uri="{9D8B030D-6E8A-4147-A177-3AD203B41FA5}">
                      <a16:colId xmlns:a16="http://schemas.microsoft.com/office/drawing/2014/main" val="204424614"/>
                    </a:ext>
                  </a:extLst>
                </a:gridCol>
                <a:gridCol w="5286623">
                  <a:extLst>
                    <a:ext uri="{9D8B030D-6E8A-4147-A177-3AD203B41FA5}">
                      <a16:colId xmlns:a16="http://schemas.microsoft.com/office/drawing/2014/main" val="820963286"/>
                    </a:ext>
                  </a:extLst>
                </a:gridCol>
                <a:gridCol w="2033316">
                  <a:extLst>
                    <a:ext uri="{9D8B030D-6E8A-4147-A177-3AD203B41FA5}">
                      <a16:colId xmlns:a16="http://schemas.microsoft.com/office/drawing/2014/main" val="132496887"/>
                    </a:ext>
                  </a:extLst>
                </a:gridCol>
              </a:tblGrid>
              <a:tr h="382661">
                <a:tc>
                  <a:txBody>
                    <a:bodyPr/>
                    <a:lstStyle/>
                    <a:p>
                      <a:pPr algn="ctr" fontAlgn="base"/>
                      <a:r>
                        <a:rPr lang="en-US" sz="1600" b="1" i="0" dirty="0">
                          <a:solidFill>
                            <a:schemeClr val="bg1"/>
                          </a:solidFill>
                          <a:effectLst/>
                          <a:latin typeface="Arial (Body)"/>
                        </a:rPr>
                        <a:t>Dates​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fontAlgn="base"/>
                      <a:r>
                        <a:rPr lang="en-US" sz="1600" b="1" i="0" dirty="0">
                          <a:solidFill>
                            <a:schemeClr val="bg1"/>
                          </a:solidFill>
                          <a:effectLst/>
                          <a:latin typeface="Arial (Body)"/>
                        </a:rPr>
                        <a:t>Engagement 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fontAlgn="base"/>
                      <a:r>
                        <a:rPr lang="en-US" sz="1600" b="1" i="0" dirty="0">
                          <a:solidFill>
                            <a:schemeClr val="bg1"/>
                          </a:solidFill>
                          <a:effectLst/>
                          <a:latin typeface="Arial (Body)"/>
                        </a:rPr>
                        <a:t>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2452574124"/>
                  </a:ext>
                </a:extLst>
              </a:tr>
              <a:tr h="0">
                <a:tc>
                  <a:txBody>
                    <a:bodyPr/>
                    <a:lstStyle/>
                    <a:p>
                      <a:pPr algn="ctr" fontAlgn="base"/>
                      <a:r>
                        <a:rPr lang="en-US" sz="1600" b="0" i="0" dirty="0">
                          <a:solidFill>
                            <a:srgbClr val="221F20"/>
                          </a:solidFill>
                          <a:effectLst/>
                          <a:latin typeface="Arial (Body)"/>
                        </a:rPr>
                        <a:t>April 22 to 24,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ase"/>
                      <a:r>
                        <a:rPr lang="en-US" sz="1600" b="0" i="0" u="none" dirty="0">
                          <a:solidFill>
                            <a:srgbClr val="0070C0"/>
                          </a:solidFill>
                          <a:effectLst/>
                          <a:latin typeface="Arial (Body)"/>
                          <a:hlinkClick r:id="rId3">
                            <a:extLst>
                              <a:ext uri="{A12FA001-AC4F-418D-AE19-62706E023703}">
                                <ahyp:hlinkClr xmlns:ahyp="http://schemas.microsoft.com/office/drawing/2018/hyperlinkcolor" val="tx"/>
                              </a:ext>
                            </a:extLst>
                          </a:hlinkClick>
                        </a:rPr>
                        <a:t>Southeast Regional Federal Construction, Infrastructure &amp; Environment Summit</a:t>
                      </a:r>
                      <a:endParaRPr lang="en-US" sz="1600" b="0" i="0" u="none" dirty="0">
                        <a:solidFill>
                          <a:srgbClr val="0070C0"/>
                        </a:solidFill>
                        <a:effectLst/>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ase"/>
                      <a:r>
                        <a:rPr lang="en-US" sz="1600" b="0" i="0" dirty="0">
                          <a:solidFill>
                            <a:srgbClr val="221F20"/>
                          </a:solidFill>
                          <a:effectLst/>
                          <a:latin typeface="Arial (Body)"/>
                        </a:rPr>
                        <a:t>Wilmington, 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904755"/>
                  </a:ext>
                </a:extLst>
              </a:tr>
              <a:tr h="0">
                <a:tc>
                  <a:txBody>
                    <a:bodyPr/>
                    <a:lstStyle/>
                    <a:p>
                      <a:pPr algn="ctr" fontAlgn="base"/>
                      <a:r>
                        <a:rPr lang="en-US" sz="1600" b="0" i="0" dirty="0">
                          <a:solidFill>
                            <a:srgbClr val="221F20"/>
                          </a:solidFill>
                          <a:effectLst/>
                          <a:latin typeface="Arial (Body)"/>
                        </a:rPr>
                        <a:t>May 14,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600" b="0" i="0" u="none" dirty="0">
                          <a:solidFill>
                            <a:srgbClr val="0070C0"/>
                          </a:solidFill>
                          <a:effectLst/>
                          <a:latin typeface="Arial (Body)"/>
                          <a:hlinkClick r:id="rId4">
                            <a:extLst>
                              <a:ext uri="{A12FA001-AC4F-418D-AE19-62706E023703}">
                                <ahyp:hlinkClr xmlns:ahyp="http://schemas.microsoft.com/office/drawing/2018/hyperlinkcolor" val="tx"/>
                              </a:ext>
                            </a:extLst>
                          </a:hlinkClick>
                        </a:rPr>
                        <a:t>U.S. Women’s Chamber of Commerce (USWCC) Simply Matchmaking - Virtual Spring 2025</a:t>
                      </a:r>
                      <a:endParaRPr lang="en-US" sz="1600" b="0" i="0" u="none" dirty="0">
                        <a:solidFill>
                          <a:srgbClr val="0070C0"/>
                        </a:solidFill>
                        <a:effectLst/>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US" sz="1600" b="0" i="0" dirty="0">
                          <a:solidFill>
                            <a:srgbClr val="221F20"/>
                          </a:solidFill>
                          <a:effectLst/>
                          <a:latin typeface="Arial (Body)"/>
                        </a:rPr>
                        <a:t>Virtual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7555885"/>
                  </a:ext>
                </a:extLst>
              </a:tr>
              <a:tr h="0">
                <a:tc>
                  <a:txBody>
                    <a:bodyPr/>
                    <a:lstStyle/>
                    <a:p>
                      <a:pPr algn="ctr" fontAlgn="base"/>
                      <a:r>
                        <a:rPr lang="en-US" sz="1600" b="0" i="0" dirty="0">
                          <a:solidFill>
                            <a:srgbClr val="221F20"/>
                          </a:solidFill>
                          <a:effectLst/>
                          <a:latin typeface="Arial (Body)"/>
                        </a:rPr>
                        <a:t>November 19,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ase"/>
                      <a:r>
                        <a:rPr lang="en-US" sz="1600" b="0" i="0" dirty="0">
                          <a:solidFill>
                            <a:srgbClr val="0070C0"/>
                          </a:solidFill>
                          <a:effectLst/>
                          <a:latin typeface="Arial (Body)"/>
                          <a:hlinkClick r:id="rId5">
                            <a:extLst>
                              <a:ext uri="{A12FA001-AC4F-418D-AE19-62706E023703}">
                                <ahyp:hlinkClr xmlns:ahyp="http://schemas.microsoft.com/office/drawing/2018/hyperlinkcolor" val="tx"/>
                              </a:ext>
                            </a:extLst>
                          </a:hlinkClick>
                        </a:rPr>
                        <a:t>U.S. Women’s Chamber of Commerce (USWCC) Simply Matchmaking - Virtual Fall 2025</a:t>
                      </a:r>
                      <a:endParaRPr lang="en-US" sz="1600" b="0" i="0" dirty="0">
                        <a:solidFill>
                          <a:srgbClr val="0070C0"/>
                        </a:solidFill>
                        <a:effectLst/>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r>
                        <a:rPr lang="en-US" sz="1600" b="0" i="0" dirty="0">
                          <a:solidFill>
                            <a:srgbClr val="221F20"/>
                          </a:solidFill>
                          <a:effectLst/>
                          <a:latin typeface="Arial (Body)"/>
                        </a:rPr>
                        <a:t>Virtual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4913960"/>
                  </a:ext>
                </a:extLst>
              </a:tr>
            </a:tbl>
          </a:graphicData>
        </a:graphic>
      </p:graphicFrame>
      <p:sp>
        <p:nvSpPr>
          <p:cNvPr id="2" name="Title 5">
            <a:extLst>
              <a:ext uri="{FF2B5EF4-FFF2-40B4-BE49-F238E27FC236}">
                <a16:creationId xmlns:a16="http://schemas.microsoft.com/office/drawing/2014/main" id="{452F8C1C-1BBF-9008-3C98-EDD6FB5C787A}"/>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Future industry engagements</a:t>
            </a:r>
          </a:p>
        </p:txBody>
      </p:sp>
      <p:sp>
        <p:nvSpPr>
          <p:cNvPr id="5" name="TextBox 4">
            <a:extLst>
              <a:ext uri="{FF2B5EF4-FFF2-40B4-BE49-F238E27FC236}">
                <a16:creationId xmlns:a16="http://schemas.microsoft.com/office/drawing/2014/main" id="{0C5CE94B-6E33-AD72-C092-2AFE6147DE90}"/>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35</a:t>
            </a:r>
          </a:p>
        </p:txBody>
      </p:sp>
    </p:spTree>
    <p:extLst>
      <p:ext uri="{BB962C8B-B14F-4D97-AF65-F5344CB8AC3E}">
        <p14:creationId xmlns:p14="http://schemas.microsoft.com/office/powerpoint/2010/main" val="482165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 Social Media Logo and Icon in One Handy Place">
            <a:hlinkClick r:id="rId2"/>
            <a:extLst>
              <a:ext uri="{FF2B5EF4-FFF2-40B4-BE49-F238E27FC236}">
                <a16:creationId xmlns:a16="http://schemas.microsoft.com/office/drawing/2014/main" id="{40859849-8B52-F50B-58EA-F7D27DC0C757}"/>
              </a:ext>
            </a:extLst>
          </p:cNvPr>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9743" y="132611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Youtube Logo PNG, Youtube Logo Transparent Background - FreeIconsPNG">
            <a:hlinkClick r:id="rId4"/>
            <a:extLst>
              <a:ext uri="{FF2B5EF4-FFF2-40B4-BE49-F238E27FC236}">
                <a16:creationId xmlns:a16="http://schemas.microsoft.com/office/drawing/2014/main" id="{77FC7D3F-4786-933E-589A-B9A959937734}"/>
              </a:ext>
            </a:extLst>
          </p:cNvPr>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91429" y="315491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6"/>
            <a:extLst>
              <a:ext uri="{FF2B5EF4-FFF2-40B4-BE49-F238E27FC236}">
                <a16:creationId xmlns:a16="http://schemas.microsoft.com/office/drawing/2014/main" id="{73070671-2879-8B37-205F-6378A21AB4AA}"/>
              </a:ext>
            </a:extLst>
          </p:cNvPr>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07917" y="132588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stagram Logo transparent PNG - StickPNG">
            <a:hlinkClick r:id="rId8"/>
            <a:extLst>
              <a:ext uri="{FF2B5EF4-FFF2-40B4-BE49-F238E27FC236}">
                <a16:creationId xmlns:a16="http://schemas.microsoft.com/office/drawing/2014/main" id="{DE985FCF-BB2C-BC93-6163-FD62B0C89DAA}"/>
              </a:ext>
            </a:extLst>
          </p:cNvPr>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453115" y="132611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B14BF1F-3770-3CC0-BDA1-4CEC21E632BD}"/>
              </a:ext>
            </a:extLst>
          </p:cNvPr>
          <p:cNvSpPr txBox="1"/>
          <p:nvPr/>
        </p:nvSpPr>
        <p:spPr>
          <a:xfrm>
            <a:off x="6359735" y="3715372"/>
            <a:ext cx="478236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a:ea typeface="+mn-ea"/>
                <a:cs typeface="+mn-cs"/>
              </a:rPr>
              <a:t>@USACEBaltimore</a:t>
            </a:r>
          </a:p>
        </p:txBody>
      </p:sp>
      <p:sp>
        <p:nvSpPr>
          <p:cNvPr id="8" name="Title 5">
            <a:extLst>
              <a:ext uri="{FF2B5EF4-FFF2-40B4-BE49-F238E27FC236}">
                <a16:creationId xmlns:a16="http://schemas.microsoft.com/office/drawing/2014/main" id="{0A13DE48-2D72-B363-38B0-F1D8BFAFE7FA}"/>
              </a:ext>
            </a:extLst>
          </p:cNvPr>
          <p:cNvSpPr>
            <a:spLocks noGrp="1"/>
          </p:cNvSpPr>
          <p:nvPr>
            <p:ph type="title"/>
          </p:nvPr>
        </p:nvSpPr>
        <p:spPr>
          <a:xfrm>
            <a:off x="741872" y="143974"/>
            <a:ext cx="10810350" cy="914400"/>
          </a:xfrm>
        </p:spPr>
        <p:txBody>
          <a:bodyPr/>
          <a:lstStyle/>
          <a:p>
            <a:r>
              <a:rPr lang="en-US" dirty="0"/>
              <a:t>Doing business with us</a:t>
            </a:r>
            <a:br>
              <a:rPr lang="en-US" dirty="0"/>
            </a:br>
            <a:r>
              <a:rPr lang="en-US" dirty="0"/>
              <a:t>Follow us on social media</a:t>
            </a:r>
          </a:p>
        </p:txBody>
      </p:sp>
      <p:sp>
        <p:nvSpPr>
          <p:cNvPr id="4" name="TextBox 3">
            <a:extLst>
              <a:ext uri="{FF2B5EF4-FFF2-40B4-BE49-F238E27FC236}">
                <a16:creationId xmlns:a16="http://schemas.microsoft.com/office/drawing/2014/main" id="{80B2107F-5BCE-88F8-8090-4130DE3724DE}"/>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36</a:t>
            </a:r>
          </a:p>
        </p:txBody>
      </p:sp>
    </p:spTree>
    <p:extLst>
      <p:ext uri="{BB962C8B-B14F-4D97-AF65-F5344CB8AC3E}">
        <p14:creationId xmlns:p14="http://schemas.microsoft.com/office/powerpoint/2010/main" val="1712395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dirty="0">
                <a:solidFill>
                  <a:srgbClr val="CF0000"/>
                </a:solidFill>
              </a:rPr>
              <a:t>In conclusion</a:t>
            </a:r>
            <a:endParaRPr lang="en-US" sz="4800" cap="all" baseline="0" dirty="0">
              <a:solidFill>
                <a:srgbClr val="CF0000"/>
              </a:solidFill>
            </a:endParaRPr>
          </a:p>
        </p:txBody>
      </p:sp>
      <p:sp>
        <p:nvSpPr>
          <p:cNvPr id="3" name="TextBox 2">
            <a:extLst>
              <a:ext uri="{FF2B5EF4-FFF2-40B4-BE49-F238E27FC236}">
                <a16:creationId xmlns:a16="http://schemas.microsoft.com/office/drawing/2014/main" id="{29474FE0-F2CA-3F5F-AD94-0BB2C20C2124}"/>
              </a:ext>
            </a:extLst>
          </p:cNvPr>
          <p:cNvSpPr txBox="1"/>
          <p:nvPr/>
        </p:nvSpPr>
        <p:spPr>
          <a:xfrm>
            <a:off x="11896873" y="6609729"/>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37</a:t>
            </a:r>
          </a:p>
        </p:txBody>
      </p:sp>
    </p:spTree>
    <p:extLst>
      <p:ext uri="{BB962C8B-B14F-4D97-AF65-F5344CB8AC3E}">
        <p14:creationId xmlns:p14="http://schemas.microsoft.com/office/powerpoint/2010/main" val="1488044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41ECC42-A74E-1F26-C7AA-F6AC3DCF1BF4}"/>
              </a:ext>
            </a:extLst>
          </p:cNvPr>
          <p:cNvSpPr>
            <a:spLocks noGrp="1"/>
          </p:cNvSpPr>
          <p:nvPr>
            <p:ph sz="half" idx="2"/>
          </p:nvPr>
        </p:nvSpPr>
        <p:spPr/>
        <p:txBody>
          <a:bodyPr/>
          <a:lstStyle/>
          <a:p>
            <a:pPr marL="0" indent="0">
              <a:lnSpc>
                <a:spcPct val="100000"/>
              </a:lnSpc>
              <a:spcBef>
                <a:spcPts val="0"/>
              </a:spcBef>
              <a:buClr>
                <a:schemeClr val="tx1"/>
              </a:buClr>
              <a:buFont typeface="Arial" panose="020B0604020202020204" pitchFamily="34" charset="0"/>
              <a:buNone/>
            </a:pPr>
            <a:endParaRPr lang="en-US" sz="1600" dirty="0">
              <a:solidFill>
                <a:srgbClr val="221F20"/>
              </a:solidFill>
            </a:endParaRPr>
          </a:p>
          <a:p>
            <a:pPr marL="0" indent="0">
              <a:lnSpc>
                <a:spcPct val="100000"/>
              </a:lnSpc>
              <a:spcBef>
                <a:spcPts val="0"/>
              </a:spcBef>
              <a:buClr>
                <a:schemeClr val="tx1"/>
              </a:buClr>
              <a:buFont typeface="Arial" panose="020B0604020202020204" pitchFamily="34" charset="0"/>
              <a:buNone/>
            </a:pPr>
            <a:endParaRPr lang="en-US" sz="1600" dirty="0">
              <a:solidFill>
                <a:srgbClr val="221F20"/>
              </a:solidFill>
            </a:endParaRPr>
          </a:p>
          <a:p>
            <a:pPr marL="0" indent="0">
              <a:lnSpc>
                <a:spcPct val="100000"/>
              </a:lnSpc>
              <a:spcBef>
                <a:spcPts val="0"/>
              </a:spcBef>
              <a:buClr>
                <a:schemeClr val="tx1"/>
              </a:buClr>
              <a:buFont typeface="Arial" panose="020B0604020202020204" pitchFamily="34" charset="0"/>
              <a:buNone/>
            </a:pPr>
            <a:endParaRPr lang="en-US" sz="1600" dirty="0">
              <a:solidFill>
                <a:srgbClr val="221F20"/>
              </a:solidFill>
            </a:endParaRPr>
          </a:p>
          <a:p>
            <a:pPr marL="0" indent="0">
              <a:lnSpc>
                <a:spcPct val="100000"/>
              </a:lnSpc>
              <a:spcBef>
                <a:spcPts val="0"/>
              </a:spcBef>
              <a:buClr>
                <a:schemeClr val="tx1"/>
              </a:buClr>
              <a:buFont typeface="Arial" panose="020B0604020202020204" pitchFamily="34" charset="0"/>
              <a:buNone/>
            </a:pPr>
            <a:endParaRPr lang="en-US" sz="1600" dirty="0">
              <a:solidFill>
                <a:srgbClr val="221F20"/>
              </a:solidFill>
            </a:endParaRPr>
          </a:p>
          <a:p>
            <a:pPr marL="0" indent="0">
              <a:lnSpc>
                <a:spcPct val="100000"/>
              </a:lnSpc>
              <a:spcBef>
                <a:spcPts val="0"/>
              </a:spcBef>
              <a:buClr>
                <a:schemeClr val="tx1"/>
              </a:buClr>
              <a:buFont typeface="Arial" panose="020B0604020202020204" pitchFamily="34" charset="0"/>
              <a:buNone/>
            </a:pPr>
            <a:endParaRPr lang="en-US" sz="1600" dirty="0">
              <a:solidFill>
                <a:srgbClr val="221F20"/>
              </a:solidFill>
            </a:endParaRPr>
          </a:p>
          <a:p>
            <a:pPr marL="0" indent="0">
              <a:lnSpc>
                <a:spcPct val="100000"/>
              </a:lnSpc>
              <a:spcBef>
                <a:spcPts val="0"/>
              </a:spcBef>
              <a:buClr>
                <a:schemeClr val="tx1"/>
              </a:buClr>
              <a:buFont typeface="Arial" panose="020B0604020202020204" pitchFamily="34" charset="0"/>
              <a:buNone/>
            </a:pPr>
            <a:endParaRPr lang="en-US" sz="1600" dirty="0">
              <a:solidFill>
                <a:srgbClr val="221F20"/>
              </a:solidFill>
            </a:endParaRPr>
          </a:p>
          <a:p>
            <a:pPr marL="0" indent="0">
              <a:lnSpc>
                <a:spcPct val="100000"/>
              </a:lnSpc>
              <a:spcBef>
                <a:spcPts val="0"/>
              </a:spcBef>
              <a:buClr>
                <a:schemeClr val="tx1"/>
              </a:buClr>
              <a:buFont typeface="Arial" panose="020B0604020202020204" pitchFamily="34" charset="0"/>
              <a:buNone/>
            </a:pPr>
            <a:endParaRPr lang="en-US" sz="1600" dirty="0">
              <a:solidFill>
                <a:srgbClr val="221F20"/>
              </a:solidFill>
            </a:endParaRPr>
          </a:p>
          <a:p>
            <a:pPr marL="0" indent="0">
              <a:lnSpc>
                <a:spcPct val="100000"/>
              </a:lnSpc>
              <a:spcBef>
                <a:spcPts val="0"/>
              </a:spcBef>
              <a:buClr>
                <a:schemeClr val="tx1"/>
              </a:buClr>
              <a:buFont typeface="Arial" panose="020B0604020202020204" pitchFamily="34" charset="0"/>
              <a:buNone/>
            </a:pPr>
            <a:r>
              <a:rPr lang="en-US" sz="1600" dirty="0">
                <a:solidFill>
                  <a:srgbClr val="221F20"/>
                </a:solidFill>
              </a:rPr>
              <a:t>Michael Stearns</a:t>
            </a:r>
          </a:p>
          <a:p>
            <a:pPr marL="0" indent="0">
              <a:lnSpc>
                <a:spcPct val="100000"/>
              </a:lnSpc>
              <a:spcBef>
                <a:spcPts val="0"/>
              </a:spcBef>
              <a:buClr>
                <a:schemeClr val="tx1"/>
              </a:buClr>
              <a:buFont typeface="Arial" panose="020B0604020202020204" pitchFamily="34" charset="0"/>
              <a:buNone/>
            </a:pPr>
            <a:r>
              <a:rPr lang="en-US" sz="1600" dirty="0">
                <a:solidFill>
                  <a:srgbClr val="221F20"/>
                </a:solidFill>
              </a:rPr>
              <a:t>Deputy for Small Business</a:t>
            </a:r>
          </a:p>
          <a:p>
            <a:pPr marL="0" indent="0">
              <a:lnSpc>
                <a:spcPct val="100000"/>
              </a:lnSpc>
              <a:spcBef>
                <a:spcPts val="0"/>
              </a:spcBef>
              <a:buClr>
                <a:schemeClr val="tx1"/>
              </a:buClr>
              <a:buFont typeface="Arial" panose="020B0604020202020204" pitchFamily="34" charset="0"/>
              <a:buNone/>
            </a:pPr>
            <a:r>
              <a:rPr lang="en-US" sz="1600" dirty="0">
                <a:solidFill>
                  <a:srgbClr val="221F20"/>
                </a:solidFill>
              </a:rPr>
              <a:t>U.S. Army Corps of Engineers</a:t>
            </a:r>
          </a:p>
          <a:p>
            <a:pPr marL="0" indent="0">
              <a:lnSpc>
                <a:spcPct val="100000"/>
              </a:lnSpc>
              <a:spcBef>
                <a:spcPts val="0"/>
              </a:spcBef>
              <a:buClr>
                <a:schemeClr val="tx1"/>
              </a:buClr>
              <a:buFont typeface="Arial" panose="020B0604020202020204" pitchFamily="34" charset="0"/>
              <a:buNone/>
            </a:pPr>
            <a:r>
              <a:rPr lang="en-US" sz="1600" dirty="0">
                <a:solidFill>
                  <a:srgbClr val="221F20"/>
                </a:solidFill>
              </a:rPr>
              <a:t>North Atlantic Division - Baltimore District</a:t>
            </a:r>
          </a:p>
          <a:p>
            <a:pPr marL="0" indent="0">
              <a:lnSpc>
                <a:spcPct val="100000"/>
              </a:lnSpc>
              <a:spcBef>
                <a:spcPts val="0"/>
              </a:spcBef>
              <a:buClr>
                <a:schemeClr val="tx1"/>
              </a:buClr>
              <a:buFont typeface="Arial" panose="020B0604020202020204" pitchFamily="34" charset="0"/>
              <a:buNone/>
            </a:pPr>
            <a:endParaRPr lang="en-US" sz="1600" dirty="0">
              <a:solidFill>
                <a:srgbClr val="221F20"/>
              </a:solidFill>
            </a:endParaRPr>
          </a:p>
          <a:p>
            <a:pPr marL="0" indent="0">
              <a:lnSpc>
                <a:spcPct val="100000"/>
              </a:lnSpc>
              <a:spcBef>
                <a:spcPts val="0"/>
              </a:spcBef>
              <a:buClr>
                <a:schemeClr val="tx1"/>
              </a:buClr>
              <a:buNone/>
            </a:pPr>
            <a:r>
              <a:rPr lang="en-US" sz="1600" dirty="0">
                <a:solidFill>
                  <a:srgbClr val="0070C0"/>
                </a:solidFill>
                <a:hlinkClick r:id="rId3">
                  <a:extLst>
                    <a:ext uri="{A12FA001-AC4F-418D-AE19-62706E023703}">
                      <ahyp:hlinkClr xmlns:ahyp="http://schemas.microsoft.com/office/drawing/2018/hyperlinkcolor" val="tx"/>
                    </a:ext>
                  </a:extLst>
                </a:hlinkClick>
              </a:rPr>
              <a:t>CENAB-SB@usace.army.mil</a:t>
            </a:r>
            <a:endParaRPr lang="en-US" sz="1600" dirty="0">
              <a:solidFill>
                <a:srgbClr val="0070C0"/>
              </a:solidFill>
            </a:endParaRPr>
          </a:p>
        </p:txBody>
      </p:sp>
      <p:sp>
        <p:nvSpPr>
          <p:cNvPr id="9" name="Content Placeholder 4">
            <a:extLst>
              <a:ext uri="{FF2B5EF4-FFF2-40B4-BE49-F238E27FC236}">
                <a16:creationId xmlns:a16="http://schemas.microsoft.com/office/drawing/2014/main" id="{A8833D26-4246-E714-9F53-31C49C1BB802}"/>
              </a:ext>
            </a:extLst>
          </p:cNvPr>
          <p:cNvSpPr>
            <a:spLocks noGrp="1"/>
          </p:cNvSpPr>
          <p:nvPr>
            <p:ph sz="half" idx="1"/>
          </p:nvPr>
        </p:nvSpPr>
        <p:spPr>
          <a:xfrm>
            <a:off x="548639" y="1600200"/>
            <a:ext cx="5364480" cy="4572000"/>
          </a:xfrm>
        </p:spPr>
        <p:txBody>
          <a:bodyPr/>
          <a:lstStyle/>
          <a:p>
            <a:pPr marL="0" indent="0">
              <a:lnSpc>
                <a:spcPct val="100000"/>
              </a:lnSpc>
              <a:spcBef>
                <a:spcPts val="0"/>
              </a:spcBef>
              <a:buNone/>
            </a:pPr>
            <a:endParaRPr lang="en-US" sz="1600" dirty="0"/>
          </a:p>
          <a:p>
            <a:pPr marL="0" indent="0">
              <a:lnSpc>
                <a:spcPct val="100000"/>
              </a:lnSpc>
              <a:spcBef>
                <a:spcPts val="0"/>
              </a:spcBef>
              <a:buClr>
                <a:schemeClr val="tx1"/>
              </a:buClr>
              <a:buNone/>
            </a:pPr>
            <a:endParaRPr lang="en-US" sz="1600" dirty="0">
              <a:solidFill>
                <a:srgbClr val="221F20"/>
              </a:solidFill>
            </a:endParaRPr>
          </a:p>
          <a:p>
            <a:pPr marL="0" indent="0">
              <a:lnSpc>
                <a:spcPct val="100000"/>
              </a:lnSpc>
              <a:spcBef>
                <a:spcPts val="0"/>
              </a:spcBef>
              <a:buClr>
                <a:schemeClr val="tx1"/>
              </a:buClr>
              <a:buNone/>
            </a:pPr>
            <a:endParaRPr lang="en-US" sz="1600" dirty="0">
              <a:solidFill>
                <a:srgbClr val="221F20"/>
              </a:solidFill>
            </a:endParaRPr>
          </a:p>
          <a:p>
            <a:pPr marL="0" indent="0">
              <a:lnSpc>
                <a:spcPct val="100000"/>
              </a:lnSpc>
              <a:spcBef>
                <a:spcPts val="0"/>
              </a:spcBef>
              <a:buClr>
                <a:schemeClr val="tx1"/>
              </a:buClr>
              <a:buNone/>
            </a:pPr>
            <a:endParaRPr lang="en-US" sz="1600" dirty="0">
              <a:solidFill>
                <a:srgbClr val="221F20"/>
              </a:solidFill>
            </a:endParaRPr>
          </a:p>
          <a:p>
            <a:pPr marL="0" indent="0">
              <a:lnSpc>
                <a:spcPct val="100000"/>
              </a:lnSpc>
              <a:spcBef>
                <a:spcPts val="0"/>
              </a:spcBef>
              <a:buClr>
                <a:schemeClr val="tx1"/>
              </a:buClr>
              <a:buNone/>
            </a:pPr>
            <a:endParaRPr lang="en-US" sz="1600" dirty="0">
              <a:solidFill>
                <a:srgbClr val="221F20"/>
              </a:solidFill>
            </a:endParaRPr>
          </a:p>
          <a:p>
            <a:pPr marL="0" indent="0">
              <a:lnSpc>
                <a:spcPct val="100000"/>
              </a:lnSpc>
              <a:spcBef>
                <a:spcPts val="0"/>
              </a:spcBef>
              <a:buClr>
                <a:schemeClr val="tx1"/>
              </a:buClr>
              <a:buNone/>
            </a:pPr>
            <a:endParaRPr lang="en-US" sz="1600" dirty="0">
              <a:solidFill>
                <a:srgbClr val="221F20"/>
              </a:solidFill>
            </a:endParaRPr>
          </a:p>
          <a:p>
            <a:pPr marL="0" indent="0">
              <a:lnSpc>
                <a:spcPct val="100000"/>
              </a:lnSpc>
              <a:spcBef>
                <a:spcPts val="0"/>
              </a:spcBef>
              <a:buClr>
                <a:schemeClr val="tx1"/>
              </a:buClr>
              <a:buNone/>
            </a:pPr>
            <a:endParaRPr lang="en-US" sz="1600" dirty="0">
              <a:solidFill>
                <a:srgbClr val="221F20"/>
              </a:solidFill>
            </a:endParaRPr>
          </a:p>
          <a:p>
            <a:pPr marL="0" indent="0">
              <a:lnSpc>
                <a:spcPct val="100000"/>
              </a:lnSpc>
              <a:spcBef>
                <a:spcPts val="0"/>
              </a:spcBef>
              <a:buClr>
                <a:schemeClr val="tx1"/>
              </a:buClr>
              <a:buNone/>
            </a:pPr>
            <a:r>
              <a:rPr lang="en-US" sz="1600" dirty="0">
                <a:solidFill>
                  <a:srgbClr val="221F20"/>
                </a:solidFill>
              </a:rPr>
              <a:t>Tamika Gray</a:t>
            </a:r>
          </a:p>
          <a:p>
            <a:pPr marL="0" indent="0">
              <a:lnSpc>
                <a:spcPct val="100000"/>
              </a:lnSpc>
              <a:spcBef>
                <a:spcPts val="0"/>
              </a:spcBef>
              <a:buClr>
                <a:schemeClr val="tx1"/>
              </a:buClr>
              <a:buNone/>
            </a:pPr>
            <a:r>
              <a:rPr lang="en-US" sz="1600" dirty="0">
                <a:solidFill>
                  <a:srgbClr val="221F20"/>
                </a:solidFill>
              </a:rPr>
              <a:t>Deputy for Small Business</a:t>
            </a:r>
          </a:p>
          <a:p>
            <a:pPr marL="0" indent="0">
              <a:lnSpc>
                <a:spcPct val="100000"/>
              </a:lnSpc>
              <a:spcBef>
                <a:spcPts val="0"/>
              </a:spcBef>
              <a:buClr>
                <a:schemeClr val="tx1"/>
              </a:buClr>
              <a:buNone/>
            </a:pPr>
            <a:r>
              <a:rPr lang="en-US" sz="1600" dirty="0">
                <a:solidFill>
                  <a:srgbClr val="221F20"/>
                </a:solidFill>
              </a:rPr>
              <a:t>U.S. Army Corps of Engineers</a:t>
            </a:r>
          </a:p>
          <a:p>
            <a:pPr marL="0" indent="0">
              <a:lnSpc>
                <a:spcPct val="100000"/>
              </a:lnSpc>
              <a:spcBef>
                <a:spcPts val="0"/>
              </a:spcBef>
              <a:buClr>
                <a:schemeClr val="tx1"/>
              </a:buClr>
              <a:buNone/>
            </a:pPr>
            <a:r>
              <a:rPr lang="en-US" sz="1600" dirty="0">
                <a:solidFill>
                  <a:srgbClr val="221F20"/>
                </a:solidFill>
              </a:rPr>
              <a:t>North Atlantic Division - Baltimore District</a:t>
            </a:r>
          </a:p>
          <a:p>
            <a:pPr marL="0" indent="0">
              <a:lnSpc>
                <a:spcPct val="100000"/>
              </a:lnSpc>
              <a:spcBef>
                <a:spcPts val="0"/>
              </a:spcBef>
              <a:buClr>
                <a:schemeClr val="tx1"/>
              </a:buClr>
              <a:buNone/>
            </a:pPr>
            <a:endParaRPr lang="en-US" sz="1600" dirty="0">
              <a:solidFill>
                <a:srgbClr val="221F20"/>
              </a:solidFill>
            </a:endParaRPr>
          </a:p>
          <a:p>
            <a:pPr marL="0" indent="0">
              <a:lnSpc>
                <a:spcPct val="100000"/>
              </a:lnSpc>
              <a:spcBef>
                <a:spcPts val="0"/>
              </a:spcBef>
              <a:buClr>
                <a:schemeClr val="tx1"/>
              </a:buClr>
              <a:buNone/>
            </a:pPr>
            <a:r>
              <a:rPr lang="en-US" sz="1600" dirty="0">
                <a:solidFill>
                  <a:srgbClr val="0070C0"/>
                </a:solidFill>
                <a:hlinkClick r:id="rId3">
                  <a:extLst>
                    <a:ext uri="{A12FA001-AC4F-418D-AE19-62706E023703}">
                      <ahyp:hlinkClr xmlns:ahyp="http://schemas.microsoft.com/office/drawing/2018/hyperlinkcolor" val="tx"/>
                    </a:ext>
                  </a:extLst>
                </a:hlinkClick>
              </a:rPr>
              <a:t>CENAB-SB@usace.army.mil</a:t>
            </a:r>
            <a:endParaRPr lang="en-US" sz="1600" dirty="0">
              <a:solidFill>
                <a:srgbClr val="0070C0"/>
              </a:solidFill>
            </a:endParaRPr>
          </a:p>
        </p:txBody>
      </p:sp>
      <p:pic>
        <p:nvPicPr>
          <p:cNvPr id="15" name="Picture 14">
            <a:extLst>
              <a:ext uri="{FF2B5EF4-FFF2-40B4-BE49-F238E27FC236}">
                <a16:creationId xmlns:a16="http://schemas.microsoft.com/office/drawing/2014/main" id="{B05510F9-DFA4-137F-E4AB-6964BAA954CC}"/>
              </a:ext>
            </a:extLst>
          </p:cNvPr>
          <p:cNvPicPr>
            <a:picLocks/>
          </p:cNvPicPr>
          <p:nvPr/>
        </p:nvPicPr>
        <p:blipFill>
          <a:blip r:embed="rId4"/>
          <a:stretch>
            <a:fillRect/>
          </a:stretch>
        </p:blipFill>
        <p:spPr>
          <a:xfrm>
            <a:off x="2316479" y="1325881"/>
            <a:ext cx="1828800" cy="1828800"/>
          </a:xfrm>
          <a:prstGeom prst="rect">
            <a:avLst/>
          </a:prstGeom>
          <a:ln>
            <a:solidFill>
              <a:schemeClr val="tx1"/>
            </a:solidFill>
          </a:ln>
        </p:spPr>
      </p:pic>
      <p:pic>
        <p:nvPicPr>
          <p:cNvPr id="16" name="Picture 15">
            <a:extLst>
              <a:ext uri="{FF2B5EF4-FFF2-40B4-BE49-F238E27FC236}">
                <a16:creationId xmlns:a16="http://schemas.microsoft.com/office/drawing/2014/main" id="{3BBC3F08-D977-C4F3-F28A-D6687AD4A201}"/>
              </a:ext>
            </a:extLst>
          </p:cNvPr>
          <p:cNvPicPr>
            <a:picLocks/>
          </p:cNvPicPr>
          <p:nvPr/>
        </p:nvPicPr>
        <p:blipFill>
          <a:blip r:embed="rId5"/>
          <a:stretch>
            <a:fillRect/>
          </a:stretch>
        </p:blipFill>
        <p:spPr>
          <a:xfrm>
            <a:off x="7865533" y="1325881"/>
            <a:ext cx="1828800" cy="1828800"/>
          </a:xfrm>
          <a:prstGeom prst="rect">
            <a:avLst/>
          </a:prstGeom>
          <a:ln>
            <a:solidFill>
              <a:schemeClr val="tx1"/>
            </a:solidFill>
          </a:ln>
        </p:spPr>
      </p:pic>
      <p:sp>
        <p:nvSpPr>
          <p:cNvPr id="17" name="TextBox 16">
            <a:extLst>
              <a:ext uri="{FF2B5EF4-FFF2-40B4-BE49-F238E27FC236}">
                <a16:creationId xmlns:a16="http://schemas.microsoft.com/office/drawing/2014/main" id="{0DC2B01D-8374-CEFC-0722-5CD9E564B038}"/>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38</a:t>
            </a:r>
          </a:p>
        </p:txBody>
      </p:sp>
      <p:sp>
        <p:nvSpPr>
          <p:cNvPr id="3" name="Title 5">
            <a:extLst>
              <a:ext uri="{FF2B5EF4-FFF2-40B4-BE49-F238E27FC236}">
                <a16:creationId xmlns:a16="http://schemas.microsoft.com/office/drawing/2014/main" id="{5F76E757-B1CA-9B09-9AC8-56C779FD10A6}"/>
              </a:ext>
            </a:extLst>
          </p:cNvPr>
          <p:cNvSpPr txBox="1">
            <a:spLocks/>
          </p:cNvSpPr>
          <p:nvPr/>
        </p:nvSpPr>
        <p:spPr>
          <a:xfrm>
            <a:off x="741872" y="143974"/>
            <a:ext cx="10810350"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In conclusion</a:t>
            </a:r>
            <a:br>
              <a:rPr lang="en-US" dirty="0"/>
            </a:br>
            <a:r>
              <a:rPr lang="en-US" dirty="0"/>
              <a:t>points of contact</a:t>
            </a:r>
          </a:p>
        </p:txBody>
      </p:sp>
    </p:spTree>
    <p:extLst>
      <p:ext uri="{BB962C8B-B14F-4D97-AF65-F5344CB8AC3E}">
        <p14:creationId xmlns:p14="http://schemas.microsoft.com/office/powerpoint/2010/main" val="3473748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baseline="0" dirty="0">
                <a:solidFill>
                  <a:srgbClr val="CF0000"/>
                </a:solidFill>
              </a:rPr>
              <a:t>USACE - overview</a:t>
            </a:r>
          </a:p>
        </p:txBody>
      </p:sp>
      <p:sp>
        <p:nvSpPr>
          <p:cNvPr id="3" name="TextBox 2">
            <a:extLst>
              <a:ext uri="{FF2B5EF4-FFF2-40B4-BE49-F238E27FC236}">
                <a16:creationId xmlns:a16="http://schemas.microsoft.com/office/drawing/2014/main" id="{EE9F6163-E335-CFF3-CD5B-AED68F673F0E}"/>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a:t>
            </a:r>
          </a:p>
        </p:txBody>
      </p:sp>
    </p:spTree>
    <p:extLst>
      <p:ext uri="{BB962C8B-B14F-4D97-AF65-F5344CB8AC3E}">
        <p14:creationId xmlns:p14="http://schemas.microsoft.com/office/powerpoint/2010/main" val="1371224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DC2B01D-8374-CEFC-0722-5CD9E564B038}"/>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39</a:t>
            </a:r>
          </a:p>
        </p:txBody>
      </p:sp>
      <p:sp>
        <p:nvSpPr>
          <p:cNvPr id="8" name="Title 5">
            <a:extLst>
              <a:ext uri="{FF2B5EF4-FFF2-40B4-BE49-F238E27FC236}">
                <a16:creationId xmlns:a16="http://schemas.microsoft.com/office/drawing/2014/main" id="{81C9098D-5B32-DE70-A1BD-87A3FFCBF1B3}"/>
              </a:ext>
            </a:extLst>
          </p:cNvPr>
          <p:cNvSpPr txBox="1">
            <a:spLocks/>
          </p:cNvSpPr>
          <p:nvPr/>
        </p:nvSpPr>
        <p:spPr>
          <a:xfrm>
            <a:off x="741872" y="143974"/>
            <a:ext cx="10810350"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In conclusion</a:t>
            </a:r>
            <a:br>
              <a:rPr lang="en-US" dirty="0"/>
            </a:br>
            <a:r>
              <a:rPr lang="en-US" dirty="0"/>
              <a:t>questions and answers</a:t>
            </a:r>
          </a:p>
        </p:txBody>
      </p:sp>
      <p:pic>
        <p:nvPicPr>
          <p:cNvPr id="19" name="Picture 2" descr="Short Answer Questions - Exams guide - LibGuides at National College of  Ireland">
            <a:extLst>
              <a:ext uri="{FF2B5EF4-FFF2-40B4-BE49-F238E27FC236}">
                <a16:creationId xmlns:a16="http://schemas.microsoft.com/office/drawing/2014/main" id="{4C249B5C-A373-6C06-B905-464BE7E62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368" y="1156783"/>
            <a:ext cx="4768555" cy="476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685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dirty="0">
                <a:solidFill>
                  <a:srgbClr val="CF0000"/>
                </a:solidFill>
              </a:rPr>
              <a:t>BUILDING STRONG.</a:t>
            </a:r>
          </a:p>
        </p:txBody>
      </p:sp>
      <p:pic>
        <p:nvPicPr>
          <p:cNvPr id="2" name="Picture 1">
            <a:extLst>
              <a:ext uri="{FF2B5EF4-FFF2-40B4-BE49-F238E27FC236}">
                <a16:creationId xmlns:a16="http://schemas.microsoft.com/office/drawing/2014/main" id="{736F61E4-A75C-894A-63BB-289AFD3EE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775" y="4544641"/>
            <a:ext cx="1847088" cy="18282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5B2DEF23-032A-879A-FA81-94546DD7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311" y="4544082"/>
            <a:ext cx="1463444" cy="1828800"/>
          </a:xfrm>
          <a:prstGeom prst="rect">
            <a:avLst/>
          </a:prstGeom>
        </p:spPr>
      </p:pic>
      <p:pic>
        <p:nvPicPr>
          <p:cNvPr id="7" name="Picture 6" descr="A close up of a sign&#10;&#10;Description automatically generated">
            <a:extLst>
              <a:ext uri="{FF2B5EF4-FFF2-40B4-BE49-F238E27FC236}">
                <a16:creationId xmlns:a16="http://schemas.microsoft.com/office/drawing/2014/main" id="{E549189D-3ADD-84E2-CE7B-45EB7CB95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3203" y="4544082"/>
            <a:ext cx="1973301" cy="1828800"/>
          </a:xfrm>
          <a:prstGeom prst="rect">
            <a:avLst/>
          </a:prstGeom>
        </p:spPr>
      </p:pic>
      <p:sp>
        <p:nvSpPr>
          <p:cNvPr id="5" name="TextBox 4">
            <a:extLst>
              <a:ext uri="{FF2B5EF4-FFF2-40B4-BE49-F238E27FC236}">
                <a16:creationId xmlns:a16="http://schemas.microsoft.com/office/drawing/2014/main" id="{304564B0-9C6A-7F39-9FD3-B0314757715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40</a:t>
            </a:r>
          </a:p>
        </p:txBody>
      </p:sp>
    </p:spTree>
    <p:extLst>
      <p:ext uri="{BB962C8B-B14F-4D97-AF65-F5344CB8AC3E}">
        <p14:creationId xmlns:p14="http://schemas.microsoft.com/office/powerpoint/2010/main" val="971474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16BB09CB-23B3-B9F3-231A-AAB4E81961BE}"/>
              </a:ext>
            </a:extLst>
          </p:cNvPr>
          <p:cNvSpPr txBox="1"/>
          <p:nvPr/>
        </p:nvSpPr>
        <p:spPr>
          <a:xfrm>
            <a:off x="548640" y="2669177"/>
            <a:ext cx="11094720" cy="759823"/>
          </a:xfrm>
          <a:prstGeom prst="rect">
            <a:avLst/>
          </a:prstGeom>
          <a:noFill/>
        </p:spPr>
        <p:txBody>
          <a:bodyPr wrap="square" lIns="0" tIns="0" rIns="0" bIns="0" rtlCol="0">
            <a:noAutofit/>
          </a:bodyPr>
          <a:lstStyle/>
          <a:p>
            <a:pPr marL="0" indent="0" algn="ctr">
              <a:lnSpc>
                <a:spcPct val="90000"/>
              </a:lnSpc>
              <a:spcBef>
                <a:spcPts val="0"/>
              </a:spcBef>
              <a:buSzPct val="100000"/>
              <a:buFontTx/>
              <a:buNone/>
            </a:pPr>
            <a:r>
              <a:rPr lang="en-US" sz="4800" cap="all" dirty="0">
                <a:solidFill>
                  <a:srgbClr val="CF0000"/>
                </a:solidFill>
              </a:rPr>
              <a:t>Backup slides</a:t>
            </a:r>
            <a:endParaRPr lang="en-US" sz="4800" cap="all" baseline="0" dirty="0">
              <a:solidFill>
                <a:srgbClr val="CF0000"/>
              </a:solidFill>
            </a:endParaRPr>
          </a:p>
        </p:txBody>
      </p:sp>
      <p:sp>
        <p:nvSpPr>
          <p:cNvPr id="2" name="TextBox 1">
            <a:extLst>
              <a:ext uri="{FF2B5EF4-FFF2-40B4-BE49-F238E27FC236}">
                <a16:creationId xmlns:a16="http://schemas.microsoft.com/office/drawing/2014/main" id="{5A2A8ADB-DD01-7779-FF45-474488F2FF80}"/>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41</a:t>
            </a:r>
          </a:p>
        </p:txBody>
      </p:sp>
    </p:spTree>
    <p:extLst>
      <p:ext uri="{BB962C8B-B14F-4D97-AF65-F5344CB8AC3E}">
        <p14:creationId xmlns:p14="http://schemas.microsoft.com/office/powerpoint/2010/main" val="3817743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75577A-8675-25FE-EEE6-9A827B5AF7E5}"/>
              </a:ext>
            </a:extLst>
          </p:cNvPr>
          <p:cNvSpPr>
            <a:spLocks noGrp="1"/>
          </p:cNvSpPr>
          <p:nvPr>
            <p:ph type="title"/>
          </p:nvPr>
        </p:nvSpPr>
        <p:spPr>
          <a:xfrm>
            <a:off x="741872" y="143974"/>
            <a:ext cx="10810350" cy="914400"/>
          </a:xfrm>
        </p:spPr>
        <p:txBody>
          <a:bodyPr/>
          <a:lstStyle/>
          <a:p>
            <a:r>
              <a:rPr lang="en-US" dirty="0"/>
              <a:t>Acronyms and expansions</a:t>
            </a:r>
            <a:r>
              <a:rPr lang="en-US" sz="800" dirty="0"/>
              <a:t> (1 of 2)</a:t>
            </a:r>
          </a:p>
        </p:txBody>
      </p:sp>
      <p:graphicFrame>
        <p:nvGraphicFramePr>
          <p:cNvPr id="3" name="Object 2">
            <a:extLst>
              <a:ext uri="{FF2B5EF4-FFF2-40B4-BE49-F238E27FC236}">
                <a16:creationId xmlns:a16="http://schemas.microsoft.com/office/drawing/2014/main" id="{9060CA83-C0EF-19BA-D6B2-C8F29B76FB97}"/>
              </a:ext>
            </a:extLst>
          </p:cNvPr>
          <p:cNvGraphicFramePr>
            <a:graphicFrameLocks noChangeAspect="1"/>
          </p:cNvGraphicFramePr>
          <p:nvPr>
            <p:extLst>
              <p:ext uri="{D42A27DB-BD31-4B8C-83A1-F6EECF244321}">
                <p14:modId xmlns:p14="http://schemas.microsoft.com/office/powerpoint/2010/main" val="3752708179"/>
              </p:ext>
            </p:extLst>
          </p:nvPr>
        </p:nvGraphicFramePr>
        <p:xfrm>
          <a:off x="1253331" y="1157288"/>
          <a:ext cx="9683750" cy="5275262"/>
        </p:xfrm>
        <a:graphic>
          <a:graphicData uri="http://schemas.openxmlformats.org/presentationml/2006/ole">
            <mc:AlternateContent xmlns:mc="http://schemas.openxmlformats.org/markup-compatibility/2006">
              <mc:Choice xmlns:v="urn:schemas-microsoft-com:vml" Requires="v">
                <p:oleObj name="Worksheet" r:id="rId3" imgW="8201063" imgH="4467322" progId="Excel.Sheet.12">
                  <p:embed/>
                </p:oleObj>
              </mc:Choice>
              <mc:Fallback>
                <p:oleObj name="Worksheet" r:id="rId3" imgW="8201063" imgH="4467322" progId="Excel.Sheet.12">
                  <p:embed/>
                  <p:pic>
                    <p:nvPicPr>
                      <p:cNvPr id="3" name="Object 2">
                        <a:extLst>
                          <a:ext uri="{FF2B5EF4-FFF2-40B4-BE49-F238E27FC236}">
                            <a16:creationId xmlns:a16="http://schemas.microsoft.com/office/drawing/2014/main" id="{9060CA83-C0EF-19BA-D6B2-C8F29B76FB97}"/>
                          </a:ext>
                        </a:extLst>
                      </p:cNvPr>
                      <p:cNvPicPr/>
                      <p:nvPr/>
                    </p:nvPicPr>
                    <p:blipFill>
                      <a:blip r:embed="rId4"/>
                      <a:stretch>
                        <a:fillRect/>
                      </a:stretch>
                    </p:blipFill>
                    <p:spPr>
                      <a:xfrm>
                        <a:off x="1253331" y="1157288"/>
                        <a:ext cx="9683750" cy="527526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37E22EA0-03C1-3FEB-B7E4-025EF1870C59}"/>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42</a:t>
            </a:r>
          </a:p>
        </p:txBody>
      </p:sp>
    </p:spTree>
    <p:extLst>
      <p:ext uri="{BB962C8B-B14F-4D97-AF65-F5344CB8AC3E}">
        <p14:creationId xmlns:p14="http://schemas.microsoft.com/office/powerpoint/2010/main" val="22973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75577A-8675-25FE-EEE6-9A827B5AF7E5}"/>
              </a:ext>
            </a:extLst>
          </p:cNvPr>
          <p:cNvSpPr>
            <a:spLocks noGrp="1"/>
          </p:cNvSpPr>
          <p:nvPr>
            <p:ph type="title"/>
          </p:nvPr>
        </p:nvSpPr>
        <p:spPr>
          <a:xfrm>
            <a:off x="741872" y="143974"/>
            <a:ext cx="10810350" cy="914400"/>
          </a:xfrm>
        </p:spPr>
        <p:txBody>
          <a:bodyPr/>
          <a:lstStyle/>
          <a:p>
            <a:r>
              <a:rPr lang="en-US" dirty="0"/>
              <a:t>Acronyms and expansions</a:t>
            </a:r>
            <a:r>
              <a:rPr lang="en-US" sz="800" dirty="0"/>
              <a:t> (2 of 2)</a:t>
            </a:r>
          </a:p>
        </p:txBody>
      </p:sp>
      <p:graphicFrame>
        <p:nvGraphicFramePr>
          <p:cNvPr id="3" name="Object 2">
            <a:extLst>
              <a:ext uri="{FF2B5EF4-FFF2-40B4-BE49-F238E27FC236}">
                <a16:creationId xmlns:a16="http://schemas.microsoft.com/office/drawing/2014/main" id="{9060CA83-C0EF-19BA-D6B2-C8F29B76FB97}"/>
              </a:ext>
            </a:extLst>
          </p:cNvPr>
          <p:cNvGraphicFramePr>
            <a:graphicFrameLocks noChangeAspect="1"/>
          </p:cNvGraphicFramePr>
          <p:nvPr>
            <p:extLst>
              <p:ext uri="{D42A27DB-BD31-4B8C-83A1-F6EECF244321}">
                <p14:modId xmlns:p14="http://schemas.microsoft.com/office/powerpoint/2010/main" val="3737042446"/>
              </p:ext>
            </p:extLst>
          </p:nvPr>
        </p:nvGraphicFramePr>
        <p:xfrm>
          <a:off x="1252538" y="1157288"/>
          <a:ext cx="9685337" cy="5275262"/>
        </p:xfrm>
        <a:graphic>
          <a:graphicData uri="http://schemas.openxmlformats.org/presentationml/2006/ole">
            <mc:AlternateContent xmlns:mc="http://schemas.openxmlformats.org/markup-compatibility/2006">
              <mc:Choice xmlns:v="urn:schemas-microsoft-com:vml" Requires="v">
                <p:oleObj name="Worksheet" r:id="rId3" imgW="8201063" imgH="4467322" progId="Excel.Sheet.12">
                  <p:embed/>
                </p:oleObj>
              </mc:Choice>
              <mc:Fallback>
                <p:oleObj name="Worksheet" r:id="rId3" imgW="8201063" imgH="4467322" progId="Excel.Sheet.12">
                  <p:embed/>
                  <p:pic>
                    <p:nvPicPr>
                      <p:cNvPr id="3" name="Object 2">
                        <a:extLst>
                          <a:ext uri="{FF2B5EF4-FFF2-40B4-BE49-F238E27FC236}">
                            <a16:creationId xmlns:a16="http://schemas.microsoft.com/office/drawing/2014/main" id="{9060CA83-C0EF-19BA-D6B2-C8F29B76FB97}"/>
                          </a:ext>
                        </a:extLst>
                      </p:cNvPr>
                      <p:cNvPicPr/>
                      <p:nvPr/>
                    </p:nvPicPr>
                    <p:blipFill>
                      <a:blip r:embed="rId4"/>
                      <a:stretch>
                        <a:fillRect/>
                      </a:stretch>
                    </p:blipFill>
                    <p:spPr>
                      <a:xfrm>
                        <a:off x="1252538" y="1157288"/>
                        <a:ext cx="9685337" cy="527526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06E20B3B-B32F-CA67-2393-5E0263F83C3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43</a:t>
            </a:r>
          </a:p>
        </p:txBody>
      </p:sp>
    </p:spTree>
    <p:extLst>
      <p:ext uri="{BB962C8B-B14F-4D97-AF65-F5344CB8AC3E}">
        <p14:creationId xmlns:p14="http://schemas.microsoft.com/office/powerpoint/2010/main" val="184586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overview</a:t>
            </a:r>
            <a:br>
              <a:rPr lang="en-US" dirty="0"/>
            </a:br>
            <a:r>
              <a:rPr lang="en-US" dirty="0"/>
              <a:t>mandatory centers of expertise (MCX)</a:t>
            </a:r>
          </a:p>
        </p:txBody>
      </p:sp>
      <p:sp>
        <p:nvSpPr>
          <p:cNvPr id="3" name="Content Placeholder 2">
            <a:extLst>
              <a:ext uri="{FF2B5EF4-FFF2-40B4-BE49-F238E27FC236}">
                <a16:creationId xmlns:a16="http://schemas.microsoft.com/office/drawing/2014/main" id="{57AC85CD-6A47-F58E-0B9A-882B4802E4F1}"/>
              </a:ext>
            </a:extLst>
          </p:cNvPr>
          <p:cNvSpPr>
            <a:spLocks noGrp="1"/>
          </p:cNvSpPr>
          <p:nvPr>
            <p:ph sz="half" idx="1"/>
          </p:nvPr>
        </p:nvSpPr>
        <p:spPr/>
        <p:txBody>
          <a:bodyPr/>
          <a:lstStyle/>
          <a:p>
            <a:pPr marL="0" indent="0" algn="ctr">
              <a:lnSpc>
                <a:spcPct val="100000"/>
              </a:lnSpc>
              <a:spcBef>
                <a:spcPts val="0"/>
              </a:spcBef>
              <a:buNone/>
            </a:pPr>
            <a:r>
              <a:rPr lang="en-US" dirty="0">
                <a:solidFill>
                  <a:srgbClr val="0070C0"/>
                </a:solidFill>
                <a:hlinkClick r:id="rId3">
                  <a:extLst>
                    <a:ext uri="{A12FA001-AC4F-418D-AE19-62706E023703}">
                      <ahyp:hlinkClr xmlns:ahyp="http://schemas.microsoft.com/office/drawing/2018/hyperlinkcolor" val="tx"/>
                    </a:ext>
                  </a:extLst>
                </a:hlinkClick>
              </a:rPr>
              <a:t>Mandatory Centers of Expertise</a:t>
            </a:r>
            <a:endParaRPr lang="en-US" dirty="0">
              <a:solidFill>
                <a:srgbClr val="0070C0"/>
              </a:solidFill>
            </a:endParaRPr>
          </a:p>
          <a:p>
            <a:pPr marL="0" indent="0" algn="ctr">
              <a:lnSpc>
                <a:spcPct val="100000"/>
              </a:lnSpc>
              <a:spcBef>
                <a:spcPts val="0"/>
              </a:spcBef>
              <a:buNone/>
            </a:pPr>
            <a:endParaRPr lang="en-US" dirty="0">
              <a:solidFill>
                <a:srgbClr val="0070C0"/>
              </a:solidFill>
            </a:endParaRPr>
          </a:p>
          <a:p>
            <a:pPr>
              <a:lnSpc>
                <a:spcPct val="100000"/>
              </a:lnSpc>
              <a:spcBef>
                <a:spcPts val="0"/>
              </a:spcBef>
            </a:pPr>
            <a:r>
              <a:rPr lang="en-US" dirty="0">
                <a:solidFill>
                  <a:srgbClr val="0070C0"/>
                </a:solidFill>
                <a:hlinkClick r:id="rId4">
                  <a:extLst>
                    <a:ext uri="{A12FA001-AC4F-418D-AE19-62706E023703}">
                      <ahyp:hlinkClr xmlns:ahyp="http://schemas.microsoft.com/office/drawing/2018/hyperlinkcolor" val="tx"/>
                    </a:ext>
                  </a:extLst>
                </a:hlinkClick>
              </a:rPr>
              <a:t>Ballistic Missile Defense System</a:t>
            </a:r>
            <a:endParaRPr lang="en-US" dirty="0">
              <a:solidFill>
                <a:srgbClr val="0070C0"/>
              </a:solidFill>
            </a:endParaRPr>
          </a:p>
          <a:p>
            <a:pPr>
              <a:lnSpc>
                <a:spcPct val="100000"/>
              </a:lnSpc>
              <a:spcBef>
                <a:spcPts val="0"/>
              </a:spcBef>
            </a:pPr>
            <a:r>
              <a:rPr lang="en-US" dirty="0">
                <a:solidFill>
                  <a:srgbClr val="0070C0"/>
                </a:solidFill>
                <a:hlinkClick r:id="rId5">
                  <a:extLst>
                    <a:ext uri="{A12FA001-AC4F-418D-AE19-62706E023703}">
                      <ahyp:hlinkClr xmlns:ahyp="http://schemas.microsoft.com/office/drawing/2018/hyperlinkcolor" val="tx"/>
                    </a:ext>
                  </a:extLst>
                </a:hlinkClick>
              </a:rPr>
              <a:t>Centers of Standardization</a:t>
            </a:r>
            <a:endParaRPr lang="en-US" dirty="0">
              <a:solidFill>
                <a:srgbClr val="0070C0"/>
              </a:solidFill>
            </a:endParaRPr>
          </a:p>
          <a:p>
            <a:pPr>
              <a:lnSpc>
                <a:spcPct val="100000"/>
              </a:lnSpc>
              <a:spcBef>
                <a:spcPts val="0"/>
              </a:spcBef>
            </a:pPr>
            <a:r>
              <a:rPr lang="en-US" dirty="0">
                <a:solidFill>
                  <a:srgbClr val="0070C0"/>
                </a:solidFill>
                <a:hlinkClick r:id="rId6">
                  <a:extLst>
                    <a:ext uri="{A12FA001-AC4F-418D-AE19-62706E023703}">
                      <ahyp:hlinkClr xmlns:ahyp="http://schemas.microsoft.com/office/drawing/2018/hyperlinkcolor" val="tx"/>
                    </a:ext>
                  </a:extLst>
                </a:hlinkClick>
              </a:rPr>
              <a:t>Control System Cybersecurity</a:t>
            </a:r>
            <a:endParaRPr lang="en-US" dirty="0">
              <a:solidFill>
                <a:srgbClr val="0070C0"/>
              </a:solidFill>
            </a:endParaRPr>
          </a:p>
          <a:p>
            <a:pPr>
              <a:lnSpc>
                <a:spcPct val="100000"/>
              </a:lnSpc>
              <a:spcBef>
                <a:spcPts val="0"/>
              </a:spcBef>
            </a:pPr>
            <a:r>
              <a:rPr lang="en-US" dirty="0">
                <a:solidFill>
                  <a:srgbClr val="0070C0"/>
                </a:solidFill>
                <a:hlinkClick r:id="rId7">
                  <a:extLst>
                    <a:ext uri="{A12FA001-AC4F-418D-AE19-62706E023703}">
                      <ahyp:hlinkClr xmlns:ahyp="http://schemas.microsoft.com/office/drawing/2018/hyperlinkcolor" val="tx"/>
                    </a:ext>
                  </a:extLst>
                </a:hlinkClick>
              </a:rPr>
              <a:t>Cost Engineering</a:t>
            </a:r>
            <a:endParaRPr lang="en-US" dirty="0">
              <a:solidFill>
                <a:srgbClr val="0070C0"/>
              </a:solidFill>
            </a:endParaRPr>
          </a:p>
          <a:p>
            <a:pPr>
              <a:lnSpc>
                <a:spcPct val="100000"/>
              </a:lnSpc>
              <a:spcBef>
                <a:spcPts val="0"/>
              </a:spcBef>
            </a:pPr>
            <a:r>
              <a:rPr lang="en-US" dirty="0">
                <a:solidFill>
                  <a:srgbClr val="0070C0"/>
                </a:solidFill>
                <a:hlinkClick r:id="rId8">
                  <a:extLst>
                    <a:ext uri="{A12FA001-AC4F-418D-AE19-62706E023703}">
                      <ahyp:hlinkClr xmlns:ahyp="http://schemas.microsoft.com/office/drawing/2018/hyperlinkcolor" val="tx"/>
                    </a:ext>
                  </a:extLst>
                </a:hlinkClick>
              </a:rPr>
              <a:t>Critical Infrastructure Cybersecurity</a:t>
            </a:r>
            <a:endParaRPr lang="en-US" dirty="0">
              <a:solidFill>
                <a:srgbClr val="0070C0"/>
              </a:solidFill>
            </a:endParaRPr>
          </a:p>
          <a:p>
            <a:pPr>
              <a:lnSpc>
                <a:spcPct val="100000"/>
              </a:lnSpc>
              <a:spcBef>
                <a:spcPts val="0"/>
              </a:spcBef>
            </a:pPr>
            <a:r>
              <a:rPr lang="en-US" dirty="0">
                <a:solidFill>
                  <a:srgbClr val="0070C0"/>
                </a:solidFill>
                <a:hlinkClick r:id="rId9">
                  <a:extLst>
                    <a:ext uri="{A12FA001-AC4F-418D-AE19-62706E023703}">
                      <ahyp:hlinkClr xmlns:ahyp="http://schemas.microsoft.com/office/drawing/2018/hyperlinkcolor" val="tx"/>
                    </a:ext>
                  </a:extLst>
                </a:hlinkClick>
              </a:rPr>
              <a:t>Curation / Management Archaeological Collections</a:t>
            </a:r>
            <a:endParaRPr lang="en-US" dirty="0">
              <a:solidFill>
                <a:srgbClr val="0070C0"/>
              </a:solidFill>
            </a:endParaRPr>
          </a:p>
          <a:p>
            <a:pPr>
              <a:lnSpc>
                <a:spcPct val="100000"/>
              </a:lnSpc>
              <a:spcBef>
                <a:spcPts val="0"/>
              </a:spcBef>
            </a:pPr>
            <a:r>
              <a:rPr lang="en-US" dirty="0">
                <a:solidFill>
                  <a:srgbClr val="0070C0"/>
                </a:solidFill>
                <a:hlinkClick r:id="rId10">
                  <a:extLst>
                    <a:ext uri="{A12FA001-AC4F-418D-AE19-62706E023703}">
                      <ahyp:hlinkClr xmlns:ahyp="http://schemas.microsoft.com/office/drawing/2018/hyperlinkcolor" val="tx"/>
                    </a:ext>
                  </a:extLst>
                </a:hlinkClick>
              </a:rPr>
              <a:t>Dam Safety Modification</a:t>
            </a:r>
            <a:endParaRPr lang="en-US" dirty="0">
              <a:solidFill>
                <a:srgbClr val="0070C0"/>
              </a:solidFill>
            </a:endParaRPr>
          </a:p>
          <a:p>
            <a:pPr>
              <a:lnSpc>
                <a:spcPct val="100000"/>
              </a:lnSpc>
              <a:spcBef>
                <a:spcPts val="0"/>
              </a:spcBef>
            </a:pPr>
            <a:r>
              <a:rPr lang="en-US" dirty="0">
                <a:solidFill>
                  <a:srgbClr val="0070C0"/>
                </a:solidFill>
                <a:hlinkClick r:id="rId11">
                  <a:extLst>
                    <a:ext uri="{A12FA001-AC4F-418D-AE19-62706E023703}">
                      <ahyp:hlinkClr xmlns:ahyp="http://schemas.microsoft.com/office/drawing/2018/hyperlinkcolor" val="tx"/>
                    </a:ext>
                  </a:extLst>
                </a:hlinkClick>
              </a:rPr>
              <a:t>Electronic Security Systems</a:t>
            </a:r>
            <a:endParaRPr lang="en-US" dirty="0">
              <a:solidFill>
                <a:srgbClr val="0070C0"/>
              </a:solidFill>
            </a:endParaRPr>
          </a:p>
          <a:p>
            <a:pPr>
              <a:lnSpc>
                <a:spcPct val="100000"/>
              </a:lnSpc>
              <a:spcBef>
                <a:spcPts val="0"/>
              </a:spcBef>
            </a:pPr>
            <a:r>
              <a:rPr lang="en-US" dirty="0">
                <a:solidFill>
                  <a:srgbClr val="0070C0"/>
                </a:solidFill>
                <a:hlinkClick r:id="rId12">
                  <a:extLst>
                    <a:ext uri="{A12FA001-AC4F-418D-AE19-62706E023703}">
                      <ahyp:hlinkClr xmlns:ahyp="http://schemas.microsoft.com/office/drawing/2018/hyperlinkcolor" val="tx"/>
                    </a:ext>
                  </a:extLst>
                </a:hlinkClick>
              </a:rPr>
              <a:t>Environmental and Munitions</a:t>
            </a:r>
            <a:endParaRPr lang="en-US" dirty="0">
              <a:solidFill>
                <a:srgbClr val="0070C0"/>
              </a:solidFill>
            </a:endParaRPr>
          </a:p>
          <a:p>
            <a:pPr>
              <a:lnSpc>
                <a:spcPct val="100000"/>
              </a:lnSpc>
              <a:spcBef>
                <a:spcPts val="0"/>
              </a:spcBef>
            </a:pPr>
            <a:r>
              <a:rPr lang="en-US" dirty="0">
                <a:solidFill>
                  <a:srgbClr val="0070C0"/>
                </a:solidFill>
                <a:hlinkClick r:id="rId13">
                  <a:extLst>
                    <a:ext uri="{A12FA001-AC4F-418D-AE19-62706E023703}">
                      <ahyp:hlinkClr xmlns:ahyp="http://schemas.microsoft.com/office/drawing/2018/hyperlinkcolor" val="tx"/>
                    </a:ext>
                  </a:extLst>
                </a:hlinkClick>
              </a:rPr>
              <a:t>Facilities Explosives Safety</a:t>
            </a:r>
            <a:endParaRPr lang="en-US" dirty="0">
              <a:solidFill>
                <a:srgbClr val="0070C0"/>
              </a:solidFill>
            </a:endParaRPr>
          </a:p>
          <a:p>
            <a:pPr>
              <a:lnSpc>
                <a:spcPct val="100000"/>
              </a:lnSpc>
              <a:spcBef>
                <a:spcPts val="0"/>
              </a:spcBef>
            </a:pPr>
            <a:r>
              <a:rPr lang="en-US" dirty="0">
                <a:solidFill>
                  <a:srgbClr val="0070C0"/>
                </a:solidFill>
                <a:hlinkClick r:id="rId14">
                  <a:extLst>
                    <a:ext uri="{A12FA001-AC4F-418D-AE19-62706E023703}">
                      <ahyp:hlinkClr xmlns:ahyp="http://schemas.microsoft.com/office/drawing/2018/hyperlinkcolor" val="tx"/>
                    </a:ext>
                  </a:extLst>
                </a:hlinkClick>
              </a:rPr>
              <a:t>Fuel Facilities (Petroleum, Oils, and Lubricants)</a:t>
            </a:r>
            <a:endParaRPr lang="en-US" dirty="0">
              <a:solidFill>
                <a:srgbClr val="0070C0"/>
              </a:solidFill>
            </a:endParaRPr>
          </a:p>
          <a:p>
            <a:pPr>
              <a:lnSpc>
                <a:spcPct val="100000"/>
              </a:lnSpc>
              <a:spcBef>
                <a:spcPts val="0"/>
              </a:spcBef>
            </a:pPr>
            <a:r>
              <a:rPr lang="en-US" dirty="0">
                <a:solidFill>
                  <a:srgbClr val="0070C0"/>
                </a:solidFill>
                <a:hlinkClick r:id="rId15">
                  <a:extLst>
                    <a:ext uri="{A12FA001-AC4F-418D-AE19-62706E023703}">
                      <ahyp:hlinkClr xmlns:ahyp="http://schemas.microsoft.com/office/drawing/2018/hyperlinkcolor" val="tx"/>
                    </a:ext>
                  </a:extLst>
                </a:hlinkClick>
              </a:rPr>
              <a:t>Homeowners Assistance Program</a:t>
            </a:r>
            <a:endParaRPr lang="en-US" dirty="0">
              <a:solidFill>
                <a:srgbClr val="0070C0"/>
              </a:solidFill>
            </a:endParaRPr>
          </a:p>
          <a:p>
            <a:pPr>
              <a:lnSpc>
                <a:spcPct val="100000"/>
              </a:lnSpc>
              <a:spcBef>
                <a:spcPts val="0"/>
              </a:spcBef>
            </a:pPr>
            <a:r>
              <a:rPr lang="en-US" dirty="0">
                <a:solidFill>
                  <a:srgbClr val="0070C0"/>
                </a:solidFill>
                <a:hlinkClick r:id="rId16">
                  <a:extLst>
                    <a:ext uri="{A12FA001-AC4F-418D-AE19-62706E023703}">
                      <ahyp:hlinkClr xmlns:ahyp="http://schemas.microsoft.com/office/drawing/2018/hyperlinkcolor" val="tx"/>
                    </a:ext>
                  </a:extLst>
                </a:hlinkClick>
              </a:rPr>
              <a:t>Hydroelectric Design Center</a:t>
            </a:r>
            <a:endParaRPr lang="en-US" dirty="0">
              <a:solidFill>
                <a:srgbClr val="0070C0"/>
              </a:solidFill>
            </a:endParaRPr>
          </a:p>
          <a:p>
            <a:pPr>
              <a:lnSpc>
                <a:spcPct val="100000"/>
              </a:lnSpc>
              <a:spcBef>
                <a:spcPts val="0"/>
              </a:spcBef>
            </a:pPr>
            <a:r>
              <a:rPr lang="en-US" dirty="0">
                <a:solidFill>
                  <a:srgbClr val="0070C0"/>
                </a:solidFill>
                <a:hlinkClick r:id="rId17">
                  <a:extLst>
                    <a:ext uri="{A12FA001-AC4F-418D-AE19-62706E023703}">
                      <ahyp:hlinkClr xmlns:ahyp="http://schemas.microsoft.com/office/drawing/2018/hyperlinkcolor" val="tx"/>
                    </a:ext>
                  </a:extLst>
                </a:hlinkClick>
              </a:rPr>
              <a:t>Inland Navigation Design Center</a:t>
            </a:r>
            <a:endParaRPr lang="en-US" dirty="0">
              <a:solidFill>
                <a:srgbClr val="0070C0"/>
              </a:solidFill>
            </a:endParaRPr>
          </a:p>
          <a:p>
            <a:pPr>
              <a:lnSpc>
                <a:spcPct val="100000"/>
              </a:lnSpc>
              <a:spcBef>
                <a:spcPts val="0"/>
              </a:spcBef>
            </a:pPr>
            <a:r>
              <a:rPr lang="en-US" dirty="0">
                <a:solidFill>
                  <a:srgbClr val="0070C0"/>
                </a:solidFill>
                <a:hlinkClick r:id="rId18">
                  <a:extLst>
                    <a:ext uri="{A12FA001-AC4F-418D-AE19-62706E023703}">
                      <ahyp:hlinkClr xmlns:ahyp="http://schemas.microsoft.com/office/drawing/2018/hyperlinkcolor" val="tx"/>
                    </a:ext>
                  </a:extLst>
                </a:hlinkClick>
              </a:rPr>
              <a:t>Marine Design Center</a:t>
            </a:r>
            <a:endParaRPr lang="en-US" dirty="0">
              <a:solidFill>
                <a:srgbClr val="0070C0"/>
              </a:solidFill>
            </a:endParaRPr>
          </a:p>
        </p:txBody>
      </p:sp>
      <p:sp>
        <p:nvSpPr>
          <p:cNvPr id="4" name="Content Placeholder 3">
            <a:extLst>
              <a:ext uri="{FF2B5EF4-FFF2-40B4-BE49-F238E27FC236}">
                <a16:creationId xmlns:a16="http://schemas.microsoft.com/office/drawing/2014/main" id="{1ADD63BD-71FD-0B28-BD9A-E526AD90AC40}"/>
              </a:ext>
            </a:extLst>
          </p:cNvPr>
          <p:cNvSpPr>
            <a:spLocks noGrp="1"/>
          </p:cNvSpPr>
          <p:nvPr>
            <p:ph sz="half" idx="2"/>
          </p:nvPr>
        </p:nvSpPr>
        <p:spPr/>
        <p:txBody>
          <a:bodyPr/>
          <a:lstStyle/>
          <a:p>
            <a:pPr marL="0" indent="0" algn="ctr">
              <a:lnSpc>
                <a:spcPct val="100000"/>
              </a:lnSpc>
              <a:spcBef>
                <a:spcPts val="0"/>
              </a:spcBef>
              <a:buNone/>
            </a:pPr>
            <a:r>
              <a:rPr lang="en-US" dirty="0">
                <a:solidFill>
                  <a:srgbClr val="0070C0"/>
                </a:solidFill>
                <a:hlinkClick r:id="rId3">
                  <a:extLst>
                    <a:ext uri="{A12FA001-AC4F-418D-AE19-62706E023703}">
                      <ahyp:hlinkClr xmlns:ahyp="http://schemas.microsoft.com/office/drawing/2018/hyperlinkcolor" val="tx"/>
                    </a:ext>
                  </a:extLst>
                </a:hlinkClick>
              </a:rPr>
              <a:t>Mandatory Centers of Expertise</a:t>
            </a:r>
            <a:endParaRPr lang="en-US" dirty="0">
              <a:solidFill>
                <a:srgbClr val="0070C0"/>
              </a:solidFill>
            </a:endParaRPr>
          </a:p>
          <a:p>
            <a:pPr marL="0" indent="0" algn="ctr">
              <a:lnSpc>
                <a:spcPct val="100000"/>
              </a:lnSpc>
              <a:spcBef>
                <a:spcPts val="0"/>
              </a:spcBef>
              <a:buNone/>
            </a:pPr>
            <a:endParaRPr lang="en-US" dirty="0">
              <a:solidFill>
                <a:srgbClr val="0070C0"/>
              </a:solidFill>
            </a:endParaRPr>
          </a:p>
          <a:p>
            <a:pPr>
              <a:lnSpc>
                <a:spcPct val="100000"/>
              </a:lnSpc>
              <a:spcBef>
                <a:spcPts val="0"/>
              </a:spcBef>
            </a:pPr>
            <a:r>
              <a:rPr lang="en-US" dirty="0">
                <a:solidFill>
                  <a:srgbClr val="0070C0"/>
                </a:solidFill>
                <a:hlinkClick r:id="rId19">
                  <a:extLst>
                    <a:ext uri="{A12FA001-AC4F-418D-AE19-62706E023703}">
                      <ahyp:hlinkClr xmlns:ahyp="http://schemas.microsoft.com/office/drawing/2018/hyperlinkcolor" val="tx"/>
                    </a:ext>
                  </a:extLst>
                </a:hlinkClick>
              </a:rPr>
              <a:t>Medical Facilities</a:t>
            </a:r>
            <a:endParaRPr lang="en-US" dirty="0">
              <a:solidFill>
                <a:srgbClr val="0070C0"/>
              </a:solidFill>
            </a:endParaRPr>
          </a:p>
          <a:p>
            <a:pPr>
              <a:lnSpc>
                <a:spcPct val="100000"/>
              </a:lnSpc>
              <a:spcBef>
                <a:spcPts val="0"/>
              </a:spcBef>
            </a:pPr>
            <a:r>
              <a:rPr lang="en-US" dirty="0">
                <a:solidFill>
                  <a:srgbClr val="0070C0"/>
                </a:solidFill>
                <a:hlinkClick r:id="rId20">
                  <a:extLst>
                    <a:ext uri="{A12FA001-AC4F-418D-AE19-62706E023703}">
                      <ahyp:hlinkClr xmlns:ahyp="http://schemas.microsoft.com/office/drawing/2018/hyperlinkcolor" val="tx"/>
                    </a:ext>
                  </a:extLst>
                </a:hlinkClick>
              </a:rPr>
              <a:t>Modeling, Mapping, and Consequences Production</a:t>
            </a:r>
            <a:endParaRPr lang="en-US" dirty="0">
              <a:solidFill>
                <a:srgbClr val="0070C0"/>
              </a:solidFill>
            </a:endParaRPr>
          </a:p>
          <a:p>
            <a:pPr>
              <a:lnSpc>
                <a:spcPct val="100000"/>
              </a:lnSpc>
              <a:spcBef>
                <a:spcPts val="0"/>
              </a:spcBef>
            </a:pPr>
            <a:r>
              <a:rPr lang="en-US" dirty="0">
                <a:solidFill>
                  <a:srgbClr val="0070C0"/>
                </a:solidFill>
                <a:hlinkClick r:id="rId21">
                  <a:extLst>
                    <a:ext uri="{A12FA001-AC4F-418D-AE19-62706E023703}">
                      <ahyp:hlinkClr xmlns:ahyp="http://schemas.microsoft.com/office/drawing/2018/hyperlinkcolor" val="tx"/>
                    </a:ext>
                  </a:extLst>
                </a:hlinkClick>
              </a:rPr>
              <a:t>Protective Design Center</a:t>
            </a:r>
            <a:endParaRPr lang="en-US" dirty="0">
              <a:solidFill>
                <a:srgbClr val="0070C0"/>
              </a:solidFill>
            </a:endParaRPr>
          </a:p>
          <a:p>
            <a:pPr>
              <a:lnSpc>
                <a:spcPct val="100000"/>
              </a:lnSpc>
              <a:spcBef>
                <a:spcPts val="0"/>
              </a:spcBef>
            </a:pPr>
            <a:r>
              <a:rPr lang="en-US" dirty="0">
                <a:solidFill>
                  <a:srgbClr val="0070C0"/>
                </a:solidFill>
                <a:hlinkClick r:id="rId22">
                  <a:extLst>
                    <a:ext uri="{A12FA001-AC4F-418D-AE19-62706E023703}">
                      <ahyp:hlinkClr xmlns:ahyp="http://schemas.microsoft.com/office/drawing/2018/hyperlinkcolor" val="tx"/>
                    </a:ext>
                  </a:extLst>
                </a:hlinkClick>
              </a:rPr>
              <a:t>Range Training Land Program</a:t>
            </a:r>
            <a:endParaRPr lang="en-US" dirty="0">
              <a:solidFill>
                <a:srgbClr val="0070C0"/>
              </a:solidFill>
            </a:endParaRPr>
          </a:p>
          <a:p>
            <a:pPr>
              <a:lnSpc>
                <a:spcPct val="100000"/>
              </a:lnSpc>
              <a:spcBef>
                <a:spcPts val="0"/>
              </a:spcBef>
            </a:pPr>
            <a:r>
              <a:rPr lang="en-US" dirty="0">
                <a:solidFill>
                  <a:srgbClr val="0070C0"/>
                </a:solidFill>
                <a:hlinkClick r:id="rId23">
                  <a:extLst>
                    <a:ext uri="{A12FA001-AC4F-418D-AE19-62706E023703}">
                      <ahyp:hlinkClr xmlns:ahyp="http://schemas.microsoft.com/office/drawing/2018/hyperlinkcolor" val="tx"/>
                    </a:ext>
                  </a:extLst>
                </a:hlinkClick>
              </a:rPr>
              <a:t>Risk Management Center</a:t>
            </a:r>
            <a:endParaRPr lang="en-US" dirty="0">
              <a:solidFill>
                <a:srgbClr val="0070C0"/>
              </a:solidFill>
            </a:endParaRPr>
          </a:p>
          <a:p>
            <a:pPr>
              <a:lnSpc>
                <a:spcPct val="100000"/>
              </a:lnSpc>
              <a:spcBef>
                <a:spcPts val="0"/>
              </a:spcBef>
            </a:pPr>
            <a:r>
              <a:rPr lang="en-US" dirty="0">
                <a:solidFill>
                  <a:srgbClr val="0070C0"/>
                </a:solidFill>
                <a:hlinkClick r:id="rId24">
                  <a:extLst>
                    <a:ext uri="{A12FA001-AC4F-418D-AE19-62706E023703}">
                      <ahyp:hlinkClr xmlns:ahyp="http://schemas.microsoft.com/office/drawing/2018/hyperlinkcolor" val="tx"/>
                    </a:ext>
                  </a:extLst>
                </a:hlinkClick>
              </a:rPr>
              <a:t>Sign Standards</a:t>
            </a:r>
            <a:endParaRPr lang="en-US" dirty="0">
              <a:solidFill>
                <a:srgbClr val="0070C0"/>
              </a:solidFill>
            </a:endParaRPr>
          </a:p>
          <a:p>
            <a:pPr>
              <a:lnSpc>
                <a:spcPct val="100000"/>
              </a:lnSpc>
              <a:spcBef>
                <a:spcPts val="0"/>
              </a:spcBef>
            </a:pPr>
            <a:r>
              <a:rPr lang="en-US" dirty="0">
                <a:solidFill>
                  <a:srgbClr val="0070C0"/>
                </a:solidFill>
                <a:hlinkClick r:id="rId25">
                  <a:extLst>
                    <a:ext uri="{A12FA001-AC4F-418D-AE19-62706E023703}">
                      <ahyp:hlinkClr xmlns:ahyp="http://schemas.microsoft.com/office/drawing/2018/hyperlinkcolor" val="tx"/>
                    </a:ext>
                  </a:extLst>
                </a:hlinkClick>
              </a:rPr>
              <a:t>Transportation Systems Center</a:t>
            </a:r>
            <a:endParaRPr lang="en-US" dirty="0">
              <a:solidFill>
                <a:srgbClr val="0070C0"/>
              </a:solidFill>
            </a:endParaRPr>
          </a:p>
          <a:p>
            <a:pPr>
              <a:lnSpc>
                <a:spcPct val="100000"/>
              </a:lnSpc>
              <a:spcBef>
                <a:spcPts val="0"/>
              </a:spcBef>
            </a:pPr>
            <a:r>
              <a:rPr lang="en-US" dirty="0">
                <a:solidFill>
                  <a:srgbClr val="0070C0"/>
                </a:solidFill>
                <a:hlinkClick r:id="rId26">
                  <a:extLst>
                    <a:ext uri="{A12FA001-AC4F-418D-AE19-62706E023703}">
                      <ahyp:hlinkClr xmlns:ahyp="http://schemas.microsoft.com/office/drawing/2018/hyperlinkcolor" val="tx"/>
                    </a:ext>
                  </a:extLst>
                </a:hlinkClick>
              </a:rPr>
              <a:t>Utility Monitoring and Control Systems</a:t>
            </a:r>
            <a:endParaRPr lang="en-US" dirty="0">
              <a:solidFill>
                <a:srgbClr val="0070C0"/>
              </a:solidFill>
            </a:endParaRPr>
          </a:p>
        </p:txBody>
      </p:sp>
      <p:sp>
        <p:nvSpPr>
          <p:cNvPr id="5" name="TextBox 4">
            <a:extLst>
              <a:ext uri="{FF2B5EF4-FFF2-40B4-BE49-F238E27FC236}">
                <a16:creationId xmlns:a16="http://schemas.microsoft.com/office/drawing/2014/main" id="{DE46DE22-049A-330A-B187-1455F20E9044}"/>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44</a:t>
            </a:r>
          </a:p>
        </p:txBody>
      </p:sp>
    </p:spTree>
    <p:extLst>
      <p:ext uri="{BB962C8B-B14F-4D97-AF65-F5344CB8AC3E}">
        <p14:creationId xmlns:p14="http://schemas.microsoft.com/office/powerpoint/2010/main" val="924569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overview</a:t>
            </a:r>
            <a:br>
              <a:rPr lang="en-US" dirty="0"/>
            </a:br>
            <a:r>
              <a:rPr lang="en-US" dirty="0"/>
              <a:t>technical centers of expertise (</a:t>
            </a:r>
            <a:r>
              <a:rPr lang="en-US" dirty="0" err="1"/>
              <a:t>tCX</a:t>
            </a:r>
            <a:r>
              <a:rPr lang="en-US" dirty="0"/>
              <a:t>)</a:t>
            </a:r>
          </a:p>
        </p:txBody>
      </p:sp>
      <p:sp>
        <p:nvSpPr>
          <p:cNvPr id="3" name="Content Placeholder 2">
            <a:extLst>
              <a:ext uri="{FF2B5EF4-FFF2-40B4-BE49-F238E27FC236}">
                <a16:creationId xmlns:a16="http://schemas.microsoft.com/office/drawing/2014/main" id="{57AC85CD-6A47-F58E-0B9A-882B4802E4F1}"/>
              </a:ext>
            </a:extLst>
          </p:cNvPr>
          <p:cNvSpPr>
            <a:spLocks noGrp="1"/>
          </p:cNvSpPr>
          <p:nvPr>
            <p:ph sz="half" idx="1"/>
          </p:nvPr>
        </p:nvSpPr>
        <p:spPr/>
        <p:txBody>
          <a:bodyPr/>
          <a:lstStyle/>
          <a:p>
            <a:pPr marL="0" indent="0" algn="ctr">
              <a:lnSpc>
                <a:spcPct val="100000"/>
              </a:lnSpc>
              <a:spcBef>
                <a:spcPts val="0"/>
              </a:spcBef>
              <a:buNone/>
            </a:pPr>
            <a:r>
              <a:rPr lang="en-US" dirty="0">
                <a:solidFill>
                  <a:srgbClr val="0070C0"/>
                </a:solidFill>
                <a:hlinkClick r:id="rId3">
                  <a:extLst>
                    <a:ext uri="{A12FA001-AC4F-418D-AE19-62706E023703}">
                      <ahyp:hlinkClr xmlns:ahyp="http://schemas.microsoft.com/office/drawing/2018/hyperlinkcolor" val="tx"/>
                    </a:ext>
                  </a:extLst>
                </a:hlinkClick>
              </a:rPr>
              <a:t>Technical Centers of Expertise</a:t>
            </a:r>
            <a:endParaRPr lang="en-US" dirty="0">
              <a:solidFill>
                <a:srgbClr val="0070C0"/>
              </a:solidFill>
            </a:endParaRPr>
          </a:p>
          <a:p>
            <a:pPr marL="0" indent="0" algn="ctr">
              <a:lnSpc>
                <a:spcPct val="100000"/>
              </a:lnSpc>
              <a:spcBef>
                <a:spcPts val="0"/>
              </a:spcBef>
              <a:buNone/>
            </a:pPr>
            <a:endParaRPr lang="en-US" dirty="0">
              <a:solidFill>
                <a:srgbClr val="0070C0"/>
              </a:solidFill>
            </a:endParaRPr>
          </a:p>
          <a:p>
            <a:pPr>
              <a:lnSpc>
                <a:spcPct val="100000"/>
              </a:lnSpc>
              <a:spcBef>
                <a:spcPts val="0"/>
              </a:spcBef>
            </a:pPr>
            <a:r>
              <a:rPr lang="en-US" dirty="0">
                <a:solidFill>
                  <a:srgbClr val="0070C0"/>
                </a:solidFill>
                <a:hlinkClick r:id="rId4">
                  <a:extLst>
                    <a:ext uri="{A12FA001-AC4F-418D-AE19-62706E023703}">
                      <ahyp:hlinkClr xmlns:ahyp="http://schemas.microsoft.com/office/drawing/2018/hyperlinkcolor" val="tx"/>
                    </a:ext>
                  </a:extLst>
                </a:hlinkClick>
              </a:rPr>
              <a:t>Aircraft Hanger Fire Protection</a:t>
            </a:r>
            <a:endParaRPr lang="en-US" dirty="0">
              <a:solidFill>
                <a:srgbClr val="0070C0"/>
              </a:solidFill>
            </a:endParaRPr>
          </a:p>
          <a:p>
            <a:pPr>
              <a:lnSpc>
                <a:spcPct val="100000"/>
              </a:lnSpc>
              <a:spcBef>
                <a:spcPts val="0"/>
              </a:spcBef>
            </a:pPr>
            <a:r>
              <a:rPr lang="en-US" dirty="0">
                <a:solidFill>
                  <a:srgbClr val="0070C0"/>
                </a:solidFill>
                <a:hlinkClick r:id="rId5">
                  <a:extLst>
                    <a:ext uri="{A12FA001-AC4F-418D-AE19-62706E023703}">
                      <ahyp:hlinkClr xmlns:ahyp="http://schemas.microsoft.com/office/drawing/2018/hyperlinkcolor" val="tx"/>
                    </a:ext>
                  </a:extLst>
                </a:hlinkClick>
              </a:rPr>
              <a:t>CAD / BIM Technology Center</a:t>
            </a:r>
            <a:endParaRPr lang="en-US" dirty="0">
              <a:solidFill>
                <a:srgbClr val="0070C0"/>
              </a:solidFill>
            </a:endParaRPr>
          </a:p>
          <a:p>
            <a:pPr>
              <a:lnSpc>
                <a:spcPct val="100000"/>
              </a:lnSpc>
              <a:spcBef>
                <a:spcPts val="0"/>
              </a:spcBef>
            </a:pPr>
            <a:r>
              <a:rPr lang="en-US" dirty="0">
                <a:solidFill>
                  <a:srgbClr val="0070C0"/>
                </a:solidFill>
                <a:hlinkClick r:id="rId6">
                  <a:extLst>
                    <a:ext uri="{A12FA001-AC4F-418D-AE19-62706E023703}">
                      <ahyp:hlinkClr xmlns:ahyp="http://schemas.microsoft.com/office/drawing/2018/hyperlinkcolor" val="tx"/>
                    </a:ext>
                  </a:extLst>
                </a:hlinkClick>
              </a:rPr>
              <a:t>Collaboration and Public Participation Center</a:t>
            </a:r>
            <a:endParaRPr lang="en-US" dirty="0">
              <a:solidFill>
                <a:srgbClr val="0070C0"/>
              </a:solidFill>
            </a:endParaRPr>
          </a:p>
          <a:p>
            <a:pPr>
              <a:lnSpc>
                <a:spcPct val="100000"/>
              </a:lnSpc>
              <a:spcBef>
                <a:spcPts val="0"/>
              </a:spcBef>
            </a:pPr>
            <a:r>
              <a:rPr lang="en-US" dirty="0">
                <a:solidFill>
                  <a:srgbClr val="0070C0"/>
                </a:solidFill>
                <a:hlinkClick r:id="rId7">
                  <a:extLst>
                    <a:ext uri="{A12FA001-AC4F-418D-AE19-62706E023703}">
                      <ahyp:hlinkClr xmlns:ahyp="http://schemas.microsoft.com/office/drawing/2018/hyperlinkcolor" val="tx"/>
                    </a:ext>
                  </a:extLst>
                </a:hlinkClick>
              </a:rPr>
              <a:t>Corrosion Control and Cathodic Protection</a:t>
            </a:r>
            <a:endParaRPr lang="en-US" dirty="0">
              <a:solidFill>
                <a:srgbClr val="0070C0"/>
              </a:solidFill>
            </a:endParaRPr>
          </a:p>
          <a:p>
            <a:pPr>
              <a:lnSpc>
                <a:spcPct val="100000"/>
              </a:lnSpc>
              <a:spcBef>
                <a:spcPts val="0"/>
              </a:spcBef>
            </a:pPr>
            <a:r>
              <a:rPr lang="en-US" dirty="0">
                <a:solidFill>
                  <a:srgbClr val="0070C0"/>
                </a:solidFill>
                <a:hlinkClick r:id="rId8">
                  <a:extLst>
                    <a:ext uri="{A12FA001-AC4F-418D-AE19-62706E023703}">
                      <ahyp:hlinkClr xmlns:ahyp="http://schemas.microsoft.com/office/drawing/2018/hyperlinkcolor" val="tx"/>
                    </a:ext>
                  </a:extLst>
                </a:hlinkClick>
              </a:rPr>
              <a:t>DD 1391 / Eng Form 3086 Review Center</a:t>
            </a:r>
            <a:endParaRPr lang="en-US" dirty="0">
              <a:solidFill>
                <a:srgbClr val="0070C0"/>
              </a:solidFill>
            </a:endParaRPr>
          </a:p>
          <a:p>
            <a:pPr>
              <a:lnSpc>
                <a:spcPct val="100000"/>
              </a:lnSpc>
              <a:spcBef>
                <a:spcPts val="0"/>
              </a:spcBef>
            </a:pPr>
            <a:r>
              <a:rPr lang="en-US" dirty="0">
                <a:solidFill>
                  <a:srgbClr val="0070C0"/>
                </a:solidFill>
                <a:hlinkClick r:id="rId9">
                  <a:extLst>
                    <a:ext uri="{A12FA001-AC4F-418D-AE19-62706E023703}">
                      <ahyp:hlinkClr xmlns:ahyp="http://schemas.microsoft.com/office/drawing/2018/hyperlinkcolor" val="tx"/>
                    </a:ext>
                  </a:extLst>
                </a:hlinkClick>
              </a:rPr>
              <a:t>DoD National Relocation Program</a:t>
            </a:r>
            <a:endParaRPr lang="en-US" dirty="0">
              <a:solidFill>
                <a:srgbClr val="0070C0"/>
              </a:solidFill>
            </a:endParaRPr>
          </a:p>
          <a:p>
            <a:pPr>
              <a:lnSpc>
                <a:spcPct val="100000"/>
              </a:lnSpc>
              <a:spcBef>
                <a:spcPts val="0"/>
              </a:spcBef>
            </a:pPr>
            <a:r>
              <a:rPr lang="en-US" dirty="0">
                <a:solidFill>
                  <a:srgbClr val="0070C0"/>
                </a:solidFill>
                <a:hlinkClick r:id="rId10">
                  <a:extLst>
                    <a:ext uri="{A12FA001-AC4F-418D-AE19-62706E023703}">
                      <ahyp:hlinkClr xmlns:ahyp="http://schemas.microsoft.com/office/drawing/2018/hyperlinkcolor" val="tx"/>
                    </a:ext>
                  </a:extLst>
                </a:hlinkClick>
              </a:rPr>
              <a:t>Facility Systems Safety</a:t>
            </a:r>
            <a:endParaRPr lang="en-US" dirty="0">
              <a:solidFill>
                <a:srgbClr val="0070C0"/>
              </a:solidFill>
            </a:endParaRPr>
          </a:p>
          <a:p>
            <a:pPr>
              <a:lnSpc>
                <a:spcPct val="100000"/>
              </a:lnSpc>
              <a:spcBef>
                <a:spcPts val="0"/>
              </a:spcBef>
            </a:pPr>
            <a:r>
              <a:rPr lang="en-US" dirty="0">
                <a:solidFill>
                  <a:srgbClr val="0070C0"/>
                </a:solidFill>
                <a:hlinkClick r:id="rId11">
                  <a:extLst>
                    <a:ext uri="{A12FA001-AC4F-418D-AE19-62706E023703}">
                      <ahyp:hlinkClr xmlns:ahyp="http://schemas.microsoft.com/office/drawing/2018/hyperlinkcolor" val="tx"/>
                    </a:ext>
                  </a:extLst>
                </a:hlinkClick>
              </a:rPr>
              <a:t>Heating, Ventilation, and Air Conditioning</a:t>
            </a:r>
            <a:endParaRPr lang="en-US" dirty="0">
              <a:solidFill>
                <a:srgbClr val="0070C0"/>
              </a:solidFill>
            </a:endParaRPr>
          </a:p>
          <a:p>
            <a:pPr>
              <a:lnSpc>
                <a:spcPct val="100000"/>
              </a:lnSpc>
              <a:spcBef>
                <a:spcPts val="0"/>
              </a:spcBef>
            </a:pPr>
            <a:r>
              <a:rPr lang="en-US" dirty="0">
                <a:solidFill>
                  <a:srgbClr val="0070C0"/>
                </a:solidFill>
                <a:hlinkClick r:id="rId12">
                  <a:extLst>
                    <a:ext uri="{A12FA001-AC4F-418D-AE19-62706E023703}">
                      <ahyp:hlinkClr xmlns:ahyp="http://schemas.microsoft.com/office/drawing/2018/hyperlinkcolor" val="tx"/>
                    </a:ext>
                  </a:extLst>
                </a:hlinkClick>
              </a:rPr>
              <a:t>Historic Structures and Buildings</a:t>
            </a:r>
            <a:endParaRPr lang="en-US" dirty="0">
              <a:solidFill>
                <a:srgbClr val="0070C0"/>
              </a:solidFill>
            </a:endParaRPr>
          </a:p>
          <a:p>
            <a:pPr>
              <a:lnSpc>
                <a:spcPct val="100000"/>
              </a:lnSpc>
              <a:spcBef>
                <a:spcPts val="0"/>
              </a:spcBef>
            </a:pPr>
            <a:r>
              <a:rPr lang="en-US" dirty="0">
                <a:solidFill>
                  <a:srgbClr val="0070C0"/>
                </a:solidFill>
                <a:hlinkClick r:id="rId12">
                  <a:extLst>
                    <a:ext uri="{A12FA001-AC4F-418D-AE19-62706E023703}">
                      <ahyp:hlinkClr xmlns:ahyp="http://schemas.microsoft.com/office/drawing/2018/hyperlinkcolor" val="tx"/>
                    </a:ext>
                  </a:extLst>
                </a:hlinkClick>
              </a:rPr>
              <a:t>Hydroelectric Engineering Center</a:t>
            </a:r>
            <a:endParaRPr lang="en-US" dirty="0">
              <a:solidFill>
                <a:srgbClr val="0070C0"/>
              </a:solidFill>
            </a:endParaRPr>
          </a:p>
          <a:p>
            <a:pPr>
              <a:lnSpc>
                <a:spcPct val="100000"/>
              </a:lnSpc>
              <a:spcBef>
                <a:spcPts val="0"/>
              </a:spcBef>
            </a:pPr>
            <a:r>
              <a:rPr lang="en-US" dirty="0">
                <a:solidFill>
                  <a:srgbClr val="0070C0"/>
                </a:solidFill>
                <a:hlinkClick r:id="rId13">
                  <a:extLst>
                    <a:ext uri="{A12FA001-AC4F-418D-AE19-62706E023703}">
                      <ahyp:hlinkClr xmlns:ahyp="http://schemas.microsoft.com/office/drawing/2018/hyperlinkcolor" val="tx"/>
                    </a:ext>
                  </a:extLst>
                </a:hlinkClick>
              </a:rPr>
              <a:t>Installation Support</a:t>
            </a:r>
            <a:endParaRPr lang="en-US" dirty="0">
              <a:solidFill>
                <a:srgbClr val="0070C0"/>
              </a:solidFill>
            </a:endParaRPr>
          </a:p>
          <a:p>
            <a:pPr>
              <a:lnSpc>
                <a:spcPct val="100000"/>
              </a:lnSpc>
              <a:spcBef>
                <a:spcPts val="0"/>
              </a:spcBef>
            </a:pPr>
            <a:r>
              <a:rPr lang="en-US" dirty="0">
                <a:solidFill>
                  <a:srgbClr val="0070C0"/>
                </a:solidFill>
                <a:hlinkClick r:id="rId14">
                  <a:extLst>
                    <a:ext uri="{A12FA001-AC4F-418D-AE19-62706E023703}">
                      <ahyp:hlinkClr xmlns:ahyp="http://schemas.microsoft.com/office/drawing/2018/hyperlinkcolor" val="tx"/>
                    </a:ext>
                  </a:extLst>
                </a:hlinkClick>
              </a:rPr>
              <a:t>Joint Airborne LiDAR Bathymetry Center</a:t>
            </a:r>
            <a:endParaRPr lang="en-US" dirty="0">
              <a:solidFill>
                <a:srgbClr val="0070C0"/>
              </a:solidFill>
            </a:endParaRPr>
          </a:p>
          <a:p>
            <a:pPr>
              <a:lnSpc>
                <a:spcPct val="100000"/>
              </a:lnSpc>
              <a:spcBef>
                <a:spcPts val="0"/>
              </a:spcBef>
            </a:pPr>
            <a:r>
              <a:rPr lang="en-US" dirty="0">
                <a:solidFill>
                  <a:srgbClr val="0070C0"/>
                </a:solidFill>
                <a:hlinkClick r:id="rId15">
                  <a:extLst>
                    <a:ext uri="{A12FA001-AC4F-418D-AE19-62706E023703}">
                      <ahyp:hlinkClr xmlns:ahyp="http://schemas.microsoft.com/office/drawing/2018/hyperlinkcolor" val="tx"/>
                    </a:ext>
                  </a:extLst>
                </a:hlinkClick>
              </a:rPr>
              <a:t>Military Housing Privatization Initiative</a:t>
            </a:r>
            <a:endParaRPr lang="en-US" dirty="0">
              <a:solidFill>
                <a:srgbClr val="0070C0"/>
              </a:solidFill>
            </a:endParaRPr>
          </a:p>
          <a:p>
            <a:pPr>
              <a:lnSpc>
                <a:spcPct val="100000"/>
              </a:lnSpc>
              <a:spcBef>
                <a:spcPts val="0"/>
              </a:spcBef>
            </a:pPr>
            <a:r>
              <a:rPr lang="en-US" dirty="0">
                <a:solidFill>
                  <a:srgbClr val="0070C0"/>
                </a:solidFill>
                <a:hlinkClick r:id="rId16">
                  <a:extLst>
                    <a:ext uri="{A12FA001-AC4F-418D-AE19-62706E023703}">
                      <ahyp:hlinkClr xmlns:ahyp="http://schemas.microsoft.com/office/drawing/2018/hyperlinkcolor" val="tx"/>
                    </a:ext>
                  </a:extLst>
                </a:hlinkClick>
              </a:rPr>
              <a:t>Paint Technology Center</a:t>
            </a:r>
            <a:endParaRPr lang="en-US" dirty="0">
              <a:solidFill>
                <a:srgbClr val="0070C0"/>
              </a:solidFill>
            </a:endParaRPr>
          </a:p>
          <a:p>
            <a:pPr>
              <a:lnSpc>
                <a:spcPct val="100000"/>
              </a:lnSpc>
              <a:spcBef>
                <a:spcPts val="0"/>
              </a:spcBef>
            </a:pPr>
            <a:r>
              <a:rPr lang="en-US" dirty="0">
                <a:solidFill>
                  <a:srgbClr val="0070C0"/>
                </a:solidFill>
                <a:hlinkClick r:id="rId17">
                  <a:extLst>
                    <a:ext uri="{A12FA001-AC4F-418D-AE19-62706E023703}">
                      <ahyp:hlinkClr xmlns:ahyp="http://schemas.microsoft.com/office/drawing/2018/hyperlinkcolor" val="tx"/>
                    </a:ext>
                  </a:extLst>
                </a:hlinkClick>
              </a:rPr>
              <a:t>Photogrammetric Mapping</a:t>
            </a:r>
            <a:endParaRPr lang="en-US" dirty="0">
              <a:solidFill>
                <a:srgbClr val="0070C0"/>
              </a:solidFill>
            </a:endParaRPr>
          </a:p>
        </p:txBody>
      </p:sp>
      <p:sp>
        <p:nvSpPr>
          <p:cNvPr id="4" name="Content Placeholder 3">
            <a:extLst>
              <a:ext uri="{FF2B5EF4-FFF2-40B4-BE49-F238E27FC236}">
                <a16:creationId xmlns:a16="http://schemas.microsoft.com/office/drawing/2014/main" id="{1ADD63BD-71FD-0B28-BD9A-E526AD90AC40}"/>
              </a:ext>
            </a:extLst>
          </p:cNvPr>
          <p:cNvSpPr>
            <a:spLocks noGrp="1"/>
          </p:cNvSpPr>
          <p:nvPr>
            <p:ph sz="half" idx="2"/>
          </p:nvPr>
        </p:nvSpPr>
        <p:spPr/>
        <p:txBody>
          <a:bodyPr/>
          <a:lstStyle/>
          <a:p>
            <a:pPr marL="0" indent="0" algn="ctr">
              <a:lnSpc>
                <a:spcPct val="100000"/>
              </a:lnSpc>
              <a:spcBef>
                <a:spcPts val="0"/>
              </a:spcBef>
              <a:buNone/>
            </a:pPr>
            <a:r>
              <a:rPr lang="en-US" dirty="0">
                <a:solidFill>
                  <a:srgbClr val="0070C0"/>
                </a:solidFill>
                <a:hlinkClick r:id="rId3">
                  <a:extLst>
                    <a:ext uri="{A12FA001-AC4F-418D-AE19-62706E023703}">
                      <ahyp:hlinkClr xmlns:ahyp="http://schemas.microsoft.com/office/drawing/2018/hyperlinkcolor" val="tx"/>
                    </a:ext>
                  </a:extLst>
                </a:hlinkClick>
              </a:rPr>
              <a:t>Technical Centers of Expertise</a:t>
            </a:r>
            <a:endParaRPr lang="en-US" dirty="0">
              <a:solidFill>
                <a:srgbClr val="0070C0"/>
              </a:solidFill>
            </a:endParaRPr>
          </a:p>
          <a:p>
            <a:pPr marL="0" indent="0" algn="ctr">
              <a:lnSpc>
                <a:spcPct val="100000"/>
              </a:lnSpc>
              <a:spcBef>
                <a:spcPts val="0"/>
              </a:spcBef>
              <a:buNone/>
            </a:pPr>
            <a:endParaRPr lang="en-US" dirty="0">
              <a:solidFill>
                <a:srgbClr val="0070C0"/>
              </a:solidFill>
            </a:endParaRPr>
          </a:p>
          <a:p>
            <a:pPr>
              <a:lnSpc>
                <a:spcPct val="100000"/>
              </a:lnSpc>
              <a:spcBef>
                <a:spcPts val="0"/>
              </a:spcBef>
            </a:pPr>
            <a:r>
              <a:rPr lang="en-US" dirty="0">
                <a:solidFill>
                  <a:srgbClr val="0070C0"/>
                </a:solidFill>
                <a:hlinkClick r:id="rId18">
                  <a:extLst>
                    <a:ext uri="{A12FA001-AC4F-418D-AE19-62706E023703}">
                      <ahyp:hlinkClr xmlns:ahyp="http://schemas.microsoft.com/office/drawing/2018/hyperlinkcolor" val="tx"/>
                    </a:ext>
                  </a:extLst>
                </a:hlinkClick>
              </a:rPr>
              <a:t>Power Reliability Enhancement</a:t>
            </a:r>
            <a:endParaRPr lang="en-US" dirty="0">
              <a:solidFill>
                <a:srgbClr val="0070C0"/>
              </a:solidFill>
            </a:endParaRPr>
          </a:p>
          <a:p>
            <a:pPr>
              <a:lnSpc>
                <a:spcPct val="100000"/>
              </a:lnSpc>
              <a:spcBef>
                <a:spcPts val="0"/>
              </a:spcBef>
            </a:pPr>
            <a:r>
              <a:rPr lang="en-US" dirty="0">
                <a:solidFill>
                  <a:srgbClr val="0070C0"/>
                </a:solidFill>
                <a:hlinkClick r:id="rId19">
                  <a:extLst>
                    <a:ext uri="{A12FA001-AC4F-418D-AE19-62706E023703}">
                      <ahyp:hlinkClr xmlns:ahyp="http://schemas.microsoft.com/office/drawing/2018/hyperlinkcolor" val="tx"/>
                    </a:ext>
                  </a:extLst>
                </a:hlinkClick>
              </a:rPr>
              <a:t>Rapid Response</a:t>
            </a:r>
            <a:endParaRPr lang="en-US" dirty="0">
              <a:solidFill>
                <a:srgbClr val="0070C0"/>
              </a:solidFill>
            </a:endParaRPr>
          </a:p>
          <a:p>
            <a:pPr>
              <a:lnSpc>
                <a:spcPct val="100000"/>
              </a:lnSpc>
              <a:spcBef>
                <a:spcPts val="0"/>
              </a:spcBef>
            </a:pPr>
            <a:r>
              <a:rPr lang="en-US" dirty="0">
                <a:solidFill>
                  <a:srgbClr val="0070C0"/>
                </a:solidFill>
                <a:hlinkClick r:id="rId20">
                  <a:extLst>
                    <a:ext uri="{A12FA001-AC4F-418D-AE19-62706E023703}">
                      <ahyp:hlinkClr xmlns:ahyp="http://schemas.microsoft.com/office/drawing/2018/hyperlinkcolor" val="tx"/>
                    </a:ext>
                  </a:extLst>
                </a:hlinkClick>
              </a:rPr>
              <a:t>Remote Sensing / GIS Technology Center</a:t>
            </a:r>
            <a:endParaRPr lang="en-US" dirty="0">
              <a:solidFill>
                <a:srgbClr val="0070C0"/>
              </a:solidFill>
            </a:endParaRPr>
          </a:p>
          <a:p>
            <a:pPr>
              <a:lnSpc>
                <a:spcPct val="100000"/>
              </a:lnSpc>
              <a:spcBef>
                <a:spcPts val="0"/>
              </a:spcBef>
            </a:pPr>
            <a:r>
              <a:rPr lang="en-US" dirty="0">
                <a:solidFill>
                  <a:srgbClr val="0070C0"/>
                </a:solidFill>
                <a:hlinkClick r:id="rId21">
                  <a:extLst>
                    <a:ext uri="{A12FA001-AC4F-418D-AE19-62706E023703}">
                      <ahyp:hlinkClr xmlns:ahyp="http://schemas.microsoft.com/office/drawing/2018/hyperlinkcolor" val="tx"/>
                    </a:ext>
                  </a:extLst>
                </a:hlinkClick>
              </a:rPr>
              <a:t>Reserves Real Property Exchange</a:t>
            </a:r>
            <a:endParaRPr lang="en-US" dirty="0">
              <a:solidFill>
                <a:srgbClr val="0070C0"/>
              </a:solidFill>
            </a:endParaRPr>
          </a:p>
          <a:p>
            <a:pPr>
              <a:lnSpc>
                <a:spcPct val="100000"/>
              </a:lnSpc>
              <a:spcBef>
                <a:spcPts val="0"/>
              </a:spcBef>
            </a:pPr>
            <a:r>
              <a:rPr lang="en-US" dirty="0">
                <a:solidFill>
                  <a:srgbClr val="0070C0"/>
                </a:solidFill>
                <a:hlinkClick r:id="rId22">
                  <a:extLst>
                    <a:ext uri="{A12FA001-AC4F-418D-AE19-62706E023703}">
                      <ahyp:hlinkClr xmlns:ahyp="http://schemas.microsoft.com/office/drawing/2018/hyperlinkcolor" val="tx"/>
                    </a:ext>
                  </a:extLst>
                </a:hlinkClick>
              </a:rPr>
              <a:t>Subsurface Exploration Center</a:t>
            </a:r>
            <a:endParaRPr lang="en-US" dirty="0">
              <a:solidFill>
                <a:srgbClr val="0070C0"/>
              </a:solidFill>
            </a:endParaRPr>
          </a:p>
          <a:p>
            <a:pPr>
              <a:lnSpc>
                <a:spcPct val="100000"/>
              </a:lnSpc>
              <a:spcBef>
                <a:spcPts val="0"/>
              </a:spcBef>
            </a:pPr>
            <a:r>
              <a:rPr lang="en-US" dirty="0">
                <a:solidFill>
                  <a:srgbClr val="0070C0"/>
                </a:solidFill>
                <a:hlinkClick r:id="rId23">
                  <a:extLst>
                    <a:ext uri="{A12FA001-AC4F-418D-AE19-62706E023703}">
                      <ahyp:hlinkClr xmlns:ahyp="http://schemas.microsoft.com/office/drawing/2018/hyperlinkcolor" val="tx"/>
                    </a:ext>
                  </a:extLst>
                </a:hlinkClick>
              </a:rPr>
              <a:t>Survey Engineering and Mapping Center</a:t>
            </a:r>
            <a:endParaRPr lang="en-US" dirty="0">
              <a:solidFill>
                <a:srgbClr val="0070C0"/>
              </a:solidFill>
            </a:endParaRPr>
          </a:p>
          <a:p>
            <a:pPr>
              <a:lnSpc>
                <a:spcPct val="100000"/>
              </a:lnSpc>
              <a:spcBef>
                <a:spcPts val="0"/>
              </a:spcBef>
            </a:pPr>
            <a:r>
              <a:rPr lang="en-US" dirty="0">
                <a:solidFill>
                  <a:srgbClr val="0070C0"/>
                </a:solidFill>
                <a:hlinkClick r:id="rId24">
                  <a:extLst>
                    <a:ext uri="{A12FA001-AC4F-418D-AE19-62706E023703}">
                      <ahyp:hlinkClr xmlns:ahyp="http://schemas.microsoft.com/office/drawing/2018/hyperlinkcolor" val="tx"/>
                    </a:ext>
                  </a:extLst>
                </a:hlinkClick>
              </a:rPr>
              <a:t>Sustainment Management Systems</a:t>
            </a:r>
            <a:endParaRPr lang="en-US" dirty="0">
              <a:solidFill>
                <a:srgbClr val="0070C0"/>
              </a:solidFill>
            </a:endParaRPr>
          </a:p>
          <a:p>
            <a:pPr>
              <a:lnSpc>
                <a:spcPct val="100000"/>
              </a:lnSpc>
              <a:spcBef>
                <a:spcPts val="0"/>
              </a:spcBef>
            </a:pPr>
            <a:r>
              <a:rPr lang="en-US" dirty="0">
                <a:solidFill>
                  <a:srgbClr val="0070C0"/>
                </a:solidFill>
                <a:hlinkClick r:id="rId25">
                  <a:extLst>
                    <a:ext uri="{A12FA001-AC4F-418D-AE19-62706E023703}">
                      <ahyp:hlinkClr xmlns:ahyp="http://schemas.microsoft.com/office/drawing/2018/hyperlinkcolor" val="tx"/>
                    </a:ext>
                  </a:extLst>
                </a:hlinkClick>
              </a:rPr>
              <a:t>Tribal Nation</a:t>
            </a:r>
            <a:endParaRPr lang="en-US" dirty="0">
              <a:solidFill>
                <a:srgbClr val="0070C0"/>
              </a:solidFill>
            </a:endParaRPr>
          </a:p>
          <a:p>
            <a:pPr>
              <a:lnSpc>
                <a:spcPct val="100000"/>
              </a:lnSpc>
              <a:spcBef>
                <a:spcPts val="0"/>
              </a:spcBef>
            </a:pPr>
            <a:r>
              <a:rPr lang="en-US" dirty="0">
                <a:solidFill>
                  <a:srgbClr val="0070C0"/>
                </a:solidFill>
                <a:hlinkClick r:id="rId26">
                  <a:extLst>
                    <a:ext uri="{A12FA001-AC4F-418D-AE19-62706E023703}">
                      <ahyp:hlinkClr xmlns:ahyp="http://schemas.microsoft.com/office/drawing/2018/hyperlinkcolor" val="tx"/>
                    </a:ext>
                  </a:extLst>
                </a:hlinkClick>
              </a:rPr>
              <a:t>Water and Wastewater Treatment</a:t>
            </a:r>
            <a:endParaRPr lang="en-US" dirty="0">
              <a:solidFill>
                <a:srgbClr val="0070C0"/>
              </a:solidFill>
            </a:endParaRPr>
          </a:p>
          <a:p>
            <a:pPr>
              <a:lnSpc>
                <a:spcPct val="100000"/>
              </a:lnSpc>
              <a:spcBef>
                <a:spcPts val="0"/>
              </a:spcBef>
            </a:pPr>
            <a:r>
              <a:rPr lang="en-US" dirty="0">
                <a:solidFill>
                  <a:srgbClr val="0070C0"/>
                </a:solidFill>
                <a:hlinkClick r:id="rId27">
                  <a:extLst>
                    <a:ext uri="{A12FA001-AC4F-418D-AE19-62706E023703}">
                      <ahyp:hlinkClr xmlns:ahyp="http://schemas.microsoft.com/office/drawing/2018/hyperlinkcolor" val="tx"/>
                    </a:ext>
                  </a:extLst>
                </a:hlinkClick>
              </a:rPr>
              <a:t>Welding and Metallurgy</a:t>
            </a:r>
            <a:endParaRPr lang="en-US" dirty="0">
              <a:solidFill>
                <a:srgbClr val="0070C0"/>
              </a:solidFill>
            </a:endParaRPr>
          </a:p>
        </p:txBody>
      </p:sp>
      <p:sp>
        <p:nvSpPr>
          <p:cNvPr id="2" name="TextBox 1">
            <a:extLst>
              <a:ext uri="{FF2B5EF4-FFF2-40B4-BE49-F238E27FC236}">
                <a16:creationId xmlns:a16="http://schemas.microsoft.com/office/drawing/2014/main" id="{F84649EE-3F68-1935-6087-B7760D9D082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45</a:t>
            </a:r>
          </a:p>
        </p:txBody>
      </p:sp>
    </p:spTree>
    <p:extLst>
      <p:ext uri="{BB962C8B-B14F-4D97-AF65-F5344CB8AC3E}">
        <p14:creationId xmlns:p14="http://schemas.microsoft.com/office/powerpoint/2010/main" val="4164284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 and sb goals</a:t>
            </a:r>
            <a:br>
              <a:rPr lang="en-US" dirty="0"/>
            </a:br>
            <a:r>
              <a:rPr lang="en-US" dirty="0"/>
              <a:t>Top 10 naics codes - sb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2300989018"/>
              </p:ext>
            </p:extLst>
          </p:nvPr>
        </p:nvGraphicFramePr>
        <p:xfrm>
          <a:off x="588963" y="1157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57288"/>
                        <a:ext cx="11012487" cy="4681537"/>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B5C60F02-E03E-0F5F-2917-E6665DAFB1FC}"/>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2" name="Rectangle: Rounded Corners 11">
            <a:hlinkClick r:id="rId5" action="ppaction://hlinksldjump"/>
            <a:extLst>
              <a:ext uri="{FF2B5EF4-FFF2-40B4-BE49-F238E27FC236}">
                <a16:creationId xmlns:a16="http://schemas.microsoft.com/office/drawing/2014/main" id="{B3688897-DD54-21D9-1F3B-4DE496320558}"/>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3" name="Rectangle: Rounded Corners 12">
            <a:hlinkClick r:id="rId6" action="ppaction://hlinksldjump"/>
            <a:extLst>
              <a:ext uri="{FF2B5EF4-FFF2-40B4-BE49-F238E27FC236}">
                <a16:creationId xmlns:a16="http://schemas.microsoft.com/office/drawing/2014/main" id="{52B7595A-EEF0-E93E-3435-DD1BCFCF3F42}"/>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SB</a:t>
            </a:r>
          </a:p>
        </p:txBody>
      </p:sp>
      <p:sp>
        <p:nvSpPr>
          <p:cNvPr id="14" name="Rectangle: Rounded Corners 13">
            <a:hlinkClick r:id="rId7" action="ppaction://hlinksldjump"/>
            <a:extLst>
              <a:ext uri="{FF2B5EF4-FFF2-40B4-BE49-F238E27FC236}">
                <a16:creationId xmlns:a16="http://schemas.microsoft.com/office/drawing/2014/main" id="{75A33914-DB5F-CD58-5A59-BFFBA0B4F2AD}"/>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5" name="Rectangle: Rounded Corners 14">
            <a:hlinkClick r:id="rId8" action="ppaction://hlinksldjump"/>
            <a:extLst>
              <a:ext uri="{FF2B5EF4-FFF2-40B4-BE49-F238E27FC236}">
                <a16:creationId xmlns:a16="http://schemas.microsoft.com/office/drawing/2014/main" id="{4ED93998-C6C0-6DC0-21C4-4B38C6743147}"/>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6" name="Rectangle: Rounded Corners 15">
            <a:hlinkClick r:id="rId9" action="ppaction://hlinksldjump"/>
            <a:extLst>
              <a:ext uri="{FF2B5EF4-FFF2-40B4-BE49-F238E27FC236}">
                <a16:creationId xmlns:a16="http://schemas.microsoft.com/office/drawing/2014/main" id="{6015C30F-96F1-8592-00F7-97207CA8A17B}"/>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7" name="Rectangle: Rounded Corners 16">
            <a:hlinkClick r:id="rId10" action="ppaction://hlinksldjump"/>
            <a:extLst>
              <a:ext uri="{FF2B5EF4-FFF2-40B4-BE49-F238E27FC236}">
                <a16:creationId xmlns:a16="http://schemas.microsoft.com/office/drawing/2014/main" id="{6A9DF2B7-779F-58A5-F920-866899C63BAC}"/>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0" name="TextBox 19">
            <a:extLst>
              <a:ext uri="{FF2B5EF4-FFF2-40B4-BE49-F238E27FC236}">
                <a16:creationId xmlns:a16="http://schemas.microsoft.com/office/drawing/2014/main" id="{5C3BACE0-B800-CCDF-7FCA-E2FFC97F21AB}"/>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Programs</a:t>
            </a:r>
            <a:endParaRPr lang="en-US" sz="1700" b="1" dirty="0">
              <a:solidFill>
                <a:srgbClr val="000000"/>
              </a:solidFill>
              <a:ea typeface="ＭＳ Ｐゴシック" pitchFamily="34" charset="-128"/>
            </a:endParaRPr>
          </a:p>
        </p:txBody>
      </p:sp>
      <p:sp>
        <p:nvSpPr>
          <p:cNvPr id="4" name="TextBox 3">
            <a:extLst>
              <a:ext uri="{FF2B5EF4-FFF2-40B4-BE49-F238E27FC236}">
                <a16:creationId xmlns:a16="http://schemas.microsoft.com/office/drawing/2014/main" id="{2614B095-899B-2090-7067-DF5A409443B8}"/>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46</a:t>
            </a:r>
          </a:p>
        </p:txBody>
      </p:sp>
    </p:spTree>
    <p:extLst>
      <p:ext uri="{BB962C8B-B14F-4D97-AF65-F5344CB8AC3E}">
        <p14:creationId xmlns:p14="http://schemas.microsoft.com/office/powerpoint/2010/main" val="2439787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 and sb goals</a:t>
            </a:r>
            <a:br>
              <a:rPr lang="en-US" dirty="0"/>
            </a:br>
            <a:r>
              <a:rPr lang="en-US" dirty="0"/>
              <a:t>Top 10 naics codes - SDB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3469636932"/>
              </p:ext>
            </p:extLst>
          </p:nvPr>
        </p:nvGraphicFramePr>
        <p:xfrm>
          <a:off x="588963" y="1157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57288"/>
                        <a:ext cx="11012487" cy="468153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9D395844-F26B-4E8C-5BEE-6CEA3FFE1F39}"/>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5" name="Rectangle: Rounded Corners 14">
            <a:hlinkClick r:id="rId5" action="ppaction://hlinksldjump"/>
            <a:extLst>
              <a:ext uri="{FF2B5EF4-FFF2-40B4-BE49-F238E27FC236}">
                <a16:creationId xmlns:a16="http://schemas.microsoft.com/office/drawing/2014/main" id="{473434F6-A482-3ED4-38DE-082E1106A59E}"/>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6" name="Rectangle: Rounded Corners 15">
            <a:hlinkClick r:id="rId6" action="ppaction://hlinksldjump"/>
            <a:extLst>
              <a:ext uri="{FF2B5EF4-FFF2-40B4-BE49-F238E27FC236}">
                <a16:creationId xmlns:a16="http://schemas.microsoft.com/office/drawing/2014/main" id="{A8001262-5BAF-909C-EC3F-6115E0B15A50}"/>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7" name="Rectangle: Rounded Corners 16">
            <a:hlinkClick r:id="rId7" action="ppaction://hlinksldjump"/>
            <a:extLst>
              <a:ext uri="{FF2B5EF4-FFF2-40B4-BE49-F238E27FC236}">
                <a16:creationId xmlns:a16="http://schemas.microsoft.com/office/drawing/2014/main" id="{67279199-6CCC-F031-244B-511782EEAADC}"/>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SDB</a:t>
            </a:r>
          </a:p>
        </p:txBody>
      </p:sp>
      <p:sp>
        <p:nvSpPr>
          <p:cNvPr id="18" name="Rectangle: Rounded Corners 17">
            <a:hlinkClick r:id="rId8" action="ppaction://hlinksldjump"/>
            <a:extLst>
              <a:ext uri="{FF2B5EF4-FFF2-40B4-BE49-F238E27FC236}">
                <a16:creationId xmlns:a16="http://schemas.microsoft.com/office/drawing/2014/main" id="{AB18D793-2773-2554-827A-8A6AC23B57BA}"/>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9" name="Rectangle: Rounded Corners 18">
            <a:hlinkClick r:id="rId9" action="ppaction://hlinksldjump"/>
            <a:extLst>
              <a:ext uri="{FF2B5EF4-FFF2-40B4-BE49-F238E27FC236}">
                <a16:creationId xmlns:a16="http://schemas.microsoft.com/office/drawing/2014/main" id="{F185E8DD-9619-BD73-AD7A-D1FBFF0E7E6A}"/>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20" name="Rectangle: Rounded Corners 19">
            <a:hlinkClick r:id="rId10" action="ppaction://hlinksldjump"/>
            <a:extLst>
              <a:ext uri="{FF2B5EF4-FFF2-40B4-BE49-F238E27FC236}">
                <a16:creationId xmlns:a16="http://schemas.microsoft.com/office/drawing/2014/main" id="{39C1894B-B138-025B-C0E7-5DB49B8EEE5A}"/>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3" name="TextBox 22">
            <a:extLst>
              <a:ext uri="{FF2B5EF4-FFF2-40B4-BE49-F238E27FC236}">
                <a16:creationId xmlns:a16="http://schemas.microsoft.com/office/drawing/2014/main" id="{8565C2AB-D47E-9BD1-4ECA-34A98A0254A5}"/>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Programs</a:t>
            </a:r>
            <a:endParaRPr lang="en-US" sz="1700" b="1" dirty="0">
              <a:solidFill>
                <a:srgbClr val="000000"/>
              </a:solidFill>
              <a:ea typeface="ＭＳ Ｐゴシック" pitchFamily="34" charset="-128"/>
            </a:endParaRPr>
          </a:p>
        </p:txBody>
      </p:sp>
      <p:sp>
        <p:nvSpPr>
          <p:cNvPr id="4" name="TextBox 3">
            <a:extLst>
              <a:ext uri="{FF2B5EF4-FFF2-40B4-BE49-F238E27FC236}">
                <a16:creationId xmlns:a16="http://schemas.microsoft.com/office/drawing/2014/main" id="{46D7D68C-1172-09FF-5EFA-3F47062E1ED7}"/>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47</a:t>
            </a:r>
          </a:p>
        </p:txBody>
      </p:sp>
    </p:spTree>
    <p:extLst>
      <p:ext uri="{BB962C8B-B14F-4D97-AF65-F5344CB8AC3E}">
        <p14:creationId xmlns:p14="http://schemas.microsoft.com/office/powerpoint/2010/main" val="2727469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 and sb goals</a:t>
            </a:r>
            <a:br>
              <a:rPr lang="en-US" dirty="0"/>
            </a:br>
            <a:r>
              <a:rPr lang="en-US" dirty="0"/>
              <a:t>Top 10 naics codes - WOSB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1471419698"/>
              </p:ext>
            </p:extLst>
          </p:nvPr>
        </p:nvGraphicFramePr>
        <p:xfrm>
          <a:off x="588963" y="1157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57288"/>
                        <a:ext cx="11012487" cy="468153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EF4D8825-D432-B50A-6E2A-E0776970047D}"/>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5" name="Rectangle: Rounded Corners 14">
            <a:hlinkClick r:id="rId5" action="ppaction://hlinksldjump"/>
            <a:extLst>
              <a:ext uri="{FF2B5EF4-FFF2-40B4-BE49-F238E27FC236}">
                <a16:creationId xmlns:a16="http://schemas.microsoft.com/office/drawing/2014/main" id="{5A13A33B-A0CD-204D-6519-9453C9F37A34}"/>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6" name="Rectangle: Rounded Corners 15">
            <a:hlinkClick r:id="rId6" action="ppaction://hlinksldjump"/>
            <a:extLst>
              <a:ext uri="{FF2B5EF4-FFF2-40B4-BE49-F238E27FC236}">
                <a16:creationId xmlns:a16="http://schemas.microsoft.com/office/drawing/2014/main" id="{67EE01D8-6D61-9B81-2296-FF185DE1DAEE}"/>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7" name="Rectangle: Rounded Corners 16">
            <a:hlinkClick r:id="rId7" action="ppaction://hlinksldjump"/>
            <a:extLst>
              <a:ext uri="{FF2B5EF4-FFF2-40B4-BE49-F238E27FC236}">
                <a16:creationId xmlns:a16="http://schemas.microsoft.com/office/drawing/2014/main" id="{BD6CB619-791A-B90E-8B98-05C84B0D0767}"/>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8" name="Rectangle: Rounded Corners 17">
            <a:hlinkClick r:id="rId8" action="ppaction://hlinksldjump"/>
            <a:extLst>
              <a:ext uri="{FF2B5EF4-FFF2-40B4-BE49-F238E27FC236}">
                <a16:creationId xmlns:a16="http://schemas.microsoft.com/office/drawing/2014/main" id="{221A9C01-9ADC-77DA-6E77-31D322E9E46B}"/>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9" name="Rectangle: Rounded Corners 18">
            <a:hlinkClick r:id="rId9" action="ppaction://hlinksldjump"/>
            <a:extLst>
              <a:ext uri="{FF2B5EF4-FFF2-40B4-BE49-F238E27FC236}">
                <a16:creationId xmlns:a16="http://schemas.microsoft.com/office/drawing/2014/main" id="{103FEF32-1B66-C34B-0F32-C15DEBCF00E5}"/>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WOSB</a:t>
            </a:r>
          </a:p>
        </p:txBody>
      </p:sp>
      <p:sp>
        <p:nvSpPr>
          <p:cNvPr id="20" name="Rectangle: Rounded Corners 19">
            <a:hlinkClick r:id="rId10" action="ppaction://hlinksldjump"/>
            <a:extLst>
              <a:ext uri="{FF2B5EF4-FFF2-40B4-BE49-F238E27FC236}">
                <a16:creationId xmlns:a16="http://schemas.microsoft.com/office/drawing/2014/main" id="{BFE9262C-00D9-830B-AE7E-EC7398DE84DB}"/>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HUBZone</a:t>
            </a:r>
          </a:p>
        </p:txBody>
      </p:sp>
      <p:sp>
        <p:nvSpPr>
          <p:cNvPr id="23" name="TextBox 22">
            <a:extLst>
              <a:ext uri="{FF2B5EF4-FFF2-40B4-BE49-F238E27FC236}">
                <a16:creationId xmlns:a16="http://schemas.microsoft.com/office/drawing/2014/main" id="{0274A695-5838-A55D-81F1-7FC69059E652}"/>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Programs</a:t>
            </a:r>
            <a:endParaRPr lang="en-US" sz="1700" b="1" dirty="0">
              <a:solidFill>
                <a:srgbClr val="000000"/>
              </a:solidFill>
              <a:ea typeface="ＭＳ Ｐゴシック" pitchFamily="34" charset="-128"/>
            </a:endParaRPr>
          </a:p>
        </p:txBody>
      </p:sp>
      <p:sp>
        <p:nvSpPr>
          <p:cNvPr id="4" name="TextBox 3">
            <a:extLst>
              <a:ext uri="{FF2B5EF4-FFF2-40B4-BE49-F238E27FC236}">
                <a16:creationId xmlns:a16="http://schemas.microsoft.com/office/drawing/2014/main" id="{82A30803-6B90-5A26-CC67-1E17C5364172}"/>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48</a:t>
            </a:r>
          </a:p>
        </p:txBody>
      </p:sp>
    </p:spTree>
    <p:extLst>
      <p:ext uri="{BB962C8B-B14F-4D97-AF65-F5344CB8AC3E}">
        <p14:creationId xmlns:p14="http://schemas.microsoft.com/office/powerpoint/2010/main" val="2632578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overview</a:t>
            </a:r>
            <a:br>
              <a:rPr lang="en-US" dirty="0"/>
            </a:br>
            <a:r>
              <a:rPr lang="en-US" dirty="0"/>
              <a:t>Mission and priorities</a:t>
            </a:r>
          </a:p>
        </p:txBody>
      </p:sp>
      <p:pic>
        <p:nvPicPr>
          <p:cNvPr id="4" name="Picture 3">
            <a:extLst>
              <a:ext uri="{FF2B5EF4-FFF2-40B4-BE49-F238E27FC236}">
                <a16:creationId xmlns:a16="http://schemas.microsoft.com/office/drawing/2014/main" id="{7F6ACE89-788C-BF0E-54FC-C68D226F33E1}"/>
              </a:ext>
            </a:extLst>
          </p:cNvPr>
          <p:cNvPicPr>
            <a:picLocks noChangeAspect="1"/>
          </p:cNvPicPr>
          <p:nvPr/>
        </p:nvPicPr>
        <p:blipFill>
          <a:blip r:embed="rId3"/>
          <a:stretch>
            <a:fillRect/>
          </a:stretch>
        </p:blipFill>
        <p:spPr>
          <a:xfrm>
            <a:off x="2142083" y="1162050"/>
            <a:ext cx="7907833" cy="4572000"/>
          </a:xfrm>
          <a:prstGeom prst="rect">
            <a:avLst/>
          </a:prstGeom>
          <a:ln>
            <a:solidFill>
              <a:schemeClr val="tx1"/>
            </a:solidFill>
          </a:ln>
        </p:spPr>
      </p:pic>
      <p:sp>
        <p:nvSpPr>
          <p:cNvPr id="8" name="TextBox 7">
            <a:extLst>
              <a:ext uri="{FF2B5EF4-FFF2-40B4-BE49-F238E27FC236}">
                <a16:creationId xmlns:a16="http://schemas.microsoft.com/office/drawing/2014/main" id="{2319B8E8-9C9A-A121-1E4B-5089A2ABD1D0}"/>
              </a:ext>
            </a:extLst>
          </p:cNvPr>
          <p:cNvSpPr txBox="1"/>
          <p:nvPr/>
        </p:nvSpPr>
        <p:spPr>
          <a:xfrm>
            <a:off x="1339245" y="5837726"/>
            <a:ext cx="9513508" cy="461665"/>
          </a:xfrm>
          <a:prstGeom prst="rect">
            <a:avLst/>
          </a:prstGeom>
          <a:noFill/>
        </p:spPr>
        <p:txBody>
          <a:bodyPr wrap="square">
            <a:spAutoFit/>
          </a:bodyPr>
          <a:lstStyle/>
          <a:p>
            <a:pPr algn="ctr"/>
            <a:r>
              <a:rPr lang="en-US" sz="2400" i="1" dirty="0"/>
              <a:t>Winning = Performing quality contracts on time, within budget, safely!</a:t>
            </a:r>
          </a:p>
        </p:txBody>
      </p:sp>
      <p:sp>
        <p:nvSpPr>
          <p:cNvPr id="5" name="TextBox 4">
            <a:extLst>
              <a:ext uri="{FF2B5EF4-FFF2-40B4-BE49-F238E27FC236}">
                <a16:creationId xmlns:a16="http://schemas.microsoft.com/office/drawing/2014/main" id="{DFE69D4A-C7C6-A50B-FDF3-6099C2B35333}"/>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a:t>
            </a:r>
          </a:p>
        </p:txBody>
      </p:sp>
    </p:spTree>
    <p:extLst>
      <p:ext uri="{BB962C8B-B14F-4D97-AF65-F5344CB8AC3E}">
        <p14:creationId xmlns:p14="http://schemas.microsoft.com/office/powerpoint/2010/main" val="604453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FD8789A-34B0-B411-D467-EDF734EC073B}"/>
              </a:ext>
            </a:extLst>
          </p:cNvPr>
          <p:cNvSpPr>
            <a:spLocks noGrp="1"/>
          </p:cNvSpPr>
          <p:nvPr>
            <p:ph type="title"/>
          </p:nvPr>
        </p:nvSpPr>
        <p:spPr>
          <a:xfrm>
            <a:off x="741872" y="143974"/>
            <a:ext cx="10810350" cy="914400"/>
          </a:xfrm>
        </p:spPr>
        <p:txBody>
          <a:bodyPr/>
          <a:lstStyle/>
          <a:p>
            <a:r>
              <a:rPr lang="en-US" dirty="0"/>
              <a:t>Obligations and sb goals</a:t>
            </a:r>
            <a:br>
              <a:rPr lang="en-US" dirty="0"/>
            </a:br>
            <a:r>
              <a:rPr lang="en-US" dirty="0"/>
              <a:t>Top 10 naics codes - HUBZONE (Fy23 to fy24)</a:t>
            </a:r>
          </a:p>
        </p:txBody>
      </p:sp>
      <p:graphicFrame>
        <p:nvGraphicFramePr>
          <p:cNvPr id="2" name="Object 1">
            <a:extLst>
              <a:ext uri="{FF2B5EF4-FFF2-40B4-BE49-F238E27FC236}">
                <a16:creationId xmlns:a16="http://schemas.microsoft.com/office/drawing/2014/main" id="{4DF48923-33C5-B774-81D9-4A4388FAD6AB}"/>
              </a:ext>
            </a:extLst>
          </p:cNvPr>
          <p:cNvGraphicFramePr>
            <a:graphicFrameLocks noChangeAspect="1"/>
          </p:cNvGraphicFramePr>
          <p:nvPr>
            <p:extLst>
              <p:ext uri="{D42A27DB-BD31-4B8C-83A1-F6EECF244321}">
                <p14:modId xmlns:p14="http://schemas.microsoft.com/office/powerpoint/2010/main" val="976329958"/>
              </p:ext>
            </p:extLst>
          </p:nvPr>
        </p:nvGraphicFramePr>
        <p:xfrm>
          <a:off x="588963" y="1157288"/>
          <a:ext cx="11012487" cy="4681537"/>
        </p:xfrm>
        <a:graphic>
          <a:graphicData uri="http://schemas.openxmlformats.org/presentationml/2006/ole">
            <mc:AlternateContent xmlns:mc="http://schemas.openxmlformats.org/markup-compatibility/2006">
              <mc:Choice xmlns:v="urn:schemas-microsoft-com:vml" Requires="v">
                <p:oleObj name="Worksheet" r:id="rId3" imgW="10829810" imgH="4600592" progId="Excel.Sheet.12">
                  <p:embed/>
                </p:oleObj>
              </mc:Choice>
              <mc:Fallback>
                <p:oleObj name="Worksheet" r:id="rId3" imgW="10829810" imgH="4600592" progId="Excel.Sheet.12">
                  <p:embed/>
                  <p:pic>
                    <p:nvPicPr>
                      <p:cNvPr id="2" name="Object 1">
                        <a:extLst>
                          <a:ext uri="{FF2B5EF4-FFF2-40B4-BE49-F238E27FC236}">
                            <a16:creationId xmlns:a16="http://schemas.microsoft.com/office/drawing/2014/main" id="{4DF48923-33C5-B774-81D9-4A4388FAD6AB}"/>
                          </a:ext>
                        </a:extLst>
                      </p:cNvPr>
                      <p:cNvPicPr/>
                      <p:nvPr/>
                    </p:nvPicPr>
                    <p:blipFill>
                      <a:blip r:embed="rId4"/>
                      <a:stretch>
                        <a:fillRect/>
                      </a:stretch>
                    </p:blipFill>
                    <p:spPr>
                      <a:xfrm>
                        <a:off x="588963" y="1157288"/>
                        <a:ext cx="11012487" cy="468153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A8546673-5EB2-48DA-BF25-C59EF622B447}"/>
              </a:ext>
            </a:extLst>
          </p:cNvPr>
          <p:cNvSpPr txBox="1"/>
          <p:nvPr/>
        </p:nvSpPr>
        <p:spPr>
          <a:xfrm>
            <a:off x="510162" y="5838825"/>
            <a:ext cx="5688288"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Information is from SAM </a:t>
            </a:r>
            <a:r>
              <a:rPr lang="en-US" sz="1700" baseline="30000" dirty="0">
                <a:solidFill>
                  <a:srgbClr val="000000"/>
                </a:solidFill>
                <a:ea typeface="ＭＳ Ｐゴシック"/>
                <a:cs typeface="Arial"/>
                <a:sym typeface="Wingdings" panose="05000000000000000000" pitchFamily="2" charset="2"/>
              </a:rPr>
              <a:t> Data Bank  Standard Reports  Total Actions by NAICS</a:t>
            </a:r>
            <a:endParaRPr lang="en-US" sz="1700" dirty="0">
              <a:solidFill>
                <a:srgbClr val="000000"/>
              </a:solidFill>
              <a:ea typeface="ＭＳ Ｐゴシック" pitchFamily="34" charset="-128"/>
            </a:endParaRPr>
          </a:p>
        </p:txBody>
      </p:sp>
      <p:sp>
        <p:nvSpPr>
          <p:cNvPr id="14" name="Rectangle: Rounded Corners 13">
            <a:hlinkClick r:id="rId5" action="ppaction://hlinksldjump"/>
            <a:extLst>
              <a:ext uri="{FF2B5EF4-FFF2-40B4-BE49-F238E27FC236}">
                <a16:creationId xmlns:a16="http://schemas.microsoft.com/office/drawing/2014/main" id="{7AC4B5AF-B66B-7C0F-3881-5E99EA74252C}"/>
              </a:ext>
            </a:extLst>
          </p:cNvPr>
          <p:cNvSpPr/>
          <p:nvPr/>
        </p:nvSpPr>
        <p:spPr>
          <a:xfrm>
            <a:off x="1572677"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Total</a:t>
            </a:r>
          </a:p>
        </p:txBody>
      </p:sp>
      <p:sp>
        <p:nvSpPr>
          <p:cNvPr id="15" name="Rectangle: Rounded Corners 14">
            <a:hlinkClick r:id="rId6" action="ppaction://hlinksldjump"/>
            <a:extLst>
              <a:ext uri="{FF2B5EF4-FFF2-40B4-BE49-F238E27FC236}">
                <a16:creationId xmlns:a16="http://schemas.microsoft.com/office/drawing/2014/main" id="{D276D96A-1377-0B11-7C31-0050DE8FF784}"/>
              </a:ext>
            </a:extLst>
          </p:cNvPr>
          <p:cNvSpPr/>
          <p:nvPr/>
        </p:nvSpPr>
        <p:spPr>
          <a:xfrm>
            <a:off x="3108343"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solidFill>
                  <a:schemeClr val="bg1"/>
                </a:solidFill>
              </a:rPr>
              <a:t>SB</a:t>
            </a:r>
          </a:p>
        </p:txBody>
      </p:sp>
      <p:sp>
        <p:nvSpPr>
          <p:cNvPr id="16" name="Rectangle: Rounded Corners 15">
            <a:hlinkClick r:id="rId7" action="ppaction://hlinksldjump"/>
            <a:extLst>
              <a:ext uri="{FF2B5EF4-FFF2-40B4-BE49-F238E27FC236}">
                <a16:creationId xmlns:a16="http://schemas.microsoft.com/office/drawing/2014/main" id="{00D4B17F-FC14-7C37-9151-7A0809D43324}"/>
              </a:ext>
            </a:extLst>
          </p:cNvPr>
          <p:cNvSpPr/>
          <p:nvPr/>
        </p:nvSpPr>
        <p:spPr>
          <a:xfrm>
            <a:off x="464400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SDB</a:t>
            </a:r>
          </a:p>
        </p:txBody>
      </p:sp>
      <p:sp>
        <p:nvSpPr>
          <p:cNvPr id="17" name="Rectangle: Rounded Corners 16">
            <a:hlinkClick r:id="rId8" action="ppaction://hlinksldjump"/>
            <a:extLst>
              <a:ext uri="{FF2B5EF4-FFF2-40B4-BE49-F238E27FC236}">
                <a16:creationId xmlns:a16="http://schemas.microsoft.com/office/drawing/2014/main" id="{BF34B5B5-E2AB-7693-6D48-90D46256B24D}"/>
              </a:ext>
            </a:extLst>
          </p:cNvPr>
          <p:cNvSpPr/>
          <p:nvPr/>
        </p:nvSpPr>
        <p:spPr>
          <a:xfrm>
            <a:off x="617447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SDVOSB</a:t>
            </a:r>
          </a:p>
        </p:txBody>
      </p:sp>
      <p:sp>
        <p:nvSpPr>
          <p:cNvPr id="18" name="Rectangle: Rounded Corners 17">
            <a:hlinkClick r:id="rId9" action="ppaction://hlinksldjump"/>
            <a:extLst>
              <a:ext uri="{FF2B5EF4-FFF2-40B4-BE49-F238E27FC236}">
                <a16:creationId xmlns:a16="http://schemas.microsoft.com/office/drawing/2014/main" id="{0885C6C2-0333-4071-3D35-51083573814E}"/>
              </a:ext>
            </a:extLst>
          </p:cNvPr>
          <p:cNvSpPr/>
          <p:nvPr/>
        </p:nvSpPr>
        <p:spPr>
          <a:xfrm>
            <a:off x="7704949"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dirty="0"/>
              <a:t>WOSB</a:t>
            </a:r>
          </a:p>
        </p:txBody>
      </p:sp>
      <p:sp>
        <p:nvSpPr>
          <p:cNvPr id="19" name="Rectangle: Rounded Corners 18">
            <a:hlinkClick r:id="rId10" action="ppaction://hlinksldjump"/>
            <a:extLst>
              <a:ext uri="{FF2B5EF4-FFF2-40B4-BE49-F238E27FC236}">
                <a16:creationId xmlns:a16="http://schemas.microsoft.com/office/drawing/2014/main" id="{4F632E53-31F4-A45C-9C1A-A9B2B5C59D66}"/>
              </a:ext>
            </a:extLst>
          </p:cNvPr>
          <p:cNvSpPr/>
          <p:nvPr/>
        </p:nvSpPr>
        <p:spPr>
          <a:xfrm>
            <a:off x="9240615" y="6375472"/>
            <a:ext cx="1387983" cy="338554"/>
          </a:xfrm>
          <a:prstGeom prst="round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700" b="1" u="sng" dirty="0">
                <a:solidFill>
                  <a:srgbClr val="CF0000"/>
                </a:solidFill>
              </a:rPr>
              <a:t>HUBZone</a:t>
            </a:r>
          </a:p>
        </p:txBody>
      </p:sp>
      <p:sp>
        <p:nvSpPr>
          <p:cNvPr id="21" name="TextBox 20">
            <a:extLst>
              <a:ext uri="{FF2B5EF4-FFF2-40B4-BE49-F238E27FC236}">
                <a16:creationId xmlns:a16="http://schemas.microsoft.com/office/drawing/2014/main" id="{8C4B1004-667D-A01A-8D47-CF566A7513F0}"/>
              </a:ext>
            </a:extLst>
          </p:cNvPr>
          <p:cNvSpPr txBox="1"/>
          <p:nvPr/>
        </p:nvSpPr>
        <p:spPr>
          <a:xfrm>
            <a:off x="2108543" y="6107149"/>
            <a:ext cx="7973325" cy="353943"/>
          </a:xfrm>
          <a:prstGeom prst="rect">
            <a:avLst/>
          </a:prstGeom>
          <a:noFill/>
        </p:spPr>
        <p:txBody>
          <a:bodyPr wrap="square" lIns="91440" tIns="45720" rIns="91440" bIns="45720" rtlCol="0" anchor="t">
            <a:spAutoFit/>
          </a:bodyPr>
          <a:lstStyle/>
          <a:p>
            <a:pPr algn="ctr" defTabSz="914400" fontAlgn="base">
              <a:spcBef>
                <a:spcPct val="0"/>
              </a:spcBef>
              <a:spcAft>
                <a:spcPct val="0"/>
              </a:spcAft>
            </a:pPr>
            <a:r>
              <a:rPr lang="en-US" sz="1700" b="1" baseline="30000" dirty="0">
                <a:solidFill>
                  <a:srgbClr val="000000"/>
                </a:solidFill>
                <a:ea typeface="ＭＳ Ｐゴシック"/>
                <a:cs typeface="Arial"/>
              </a:rPr>
              <a:t>Click Below for Detailed Information on Top NAICS Obligations for Small Business Programs</a:t>
            </a:r>
            <a:endParaRPr lang="en-US" sz="1700" b="1" dirty="0">
              <a:solidFill>
                <a:srgbClr val="000000"/>
              </a:solidFill>
              <a:ea typeface="ＭＳ Ｐゴシック" pitchFamily="34" charset="-128"/>
            </a:endParaRPr>
          </a:p>
        </p:txBody>
      </p:sp>
      <p:sp>
        <p:nvSpPr>
          <p:cNvPr id="4" name="TextBox 3">
            <a:extLst>
              <a:ext uri="{FF2B5EF4-FFF2-40B4-BE49-F238E27FC236}">
                <a16:creationId xmlns:a16="http://schemas.microsoft.com/office/drawing/2014/main" id="{F7A1A18E-BCB5-294D-8854-33435530B946}"/>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49</a:t>
            </a:r>
          </a:p>
        </p:txBody>
      </p:sp>
    </p:spTree>
    <p:extLst>
      <p:ext uri="{BB962C8B-B14F-4D97-AF65-F5344CB8AC3E}">
        <p14:creationId xmlns:p14="http://schemas.microsoft.com/office/powerpoint/2010/main" val="1587481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5">
            <a:extLst>
              <a:ext uri="{FF2B5EF4-FFF2-40B4-BE49-F238E27FC236}">
                <a16:creationId xmlns:a16="http://schemas.microsoft.com/office/drawing/2014/main" id="{59205BCF-3D2D-0EB0-F60A-D0841B355ADE}"/>
              </a:ext>
            </a:extLst>
          </p:cNvPr>
          <p:cNvGraphicFramePr>
            <a:graphicFrameLocks noGrp="1"/>
          </p:cNvGraphicFramePr>
          <p:nvPr/>
        </p:nvGraphicFramePr>
        <p:xfrm>
          <a:off x="3855717" y="5266278"/>
          <a:ext cx="4480560" cy="1097280"/>
        </p:xfrm>
        <a:graphic>
          <a:graphicData uri="http://schemas.openxmlformats.org/drawingml/2006/table">
            <a:tbl>
              <a:tblPr firstRow="1" bandRow="1"/>
              <a:tblGrid>
                <a:gridCol w="365760">
                  <a:extLst>
                    <a:ext uri="{9D8B030D-6E8A-4147-A177-3AD203B41FA5}">
                      <a16:colId xmlns:a16="http://schemas.microsoft.com/office/drawing/2014/main" val="3097968278"/>
                    </a:ext>
                  </a:extLst>
                </a:gridCol>
                <a:gridCol w="4114800">
                  <a:extLst>
                    <a:ext uri="{9D8B030D-6E8A-4147-A177-3AD203B41FA5}">
                      <a16:colId xmlns:a16="http://schemas.microsoft.com/office/drawing/2014/main" val="1495242826"/>
                    </a:ext>
                  </a:extLst>
                </a:gridCol>
              </a:tblGrid>
              <a:tr h="196515">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DAA27"/>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met or exceeded Goals (Army) and Goals (NAB).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488658"/>
                  </a:ext>
                </a:extLst>
              </a:tr>
              <a:tr h="250708">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C01"/>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met or exceeded Goals (Army) or Goals (NAB) but not both.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508474"/>
                  </a:ext>
                </a:extLst>
              </a:tr>
              <a:tr h="250708">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F0000"/>
                    </a:solidFill>
                  </a:tcPr>
                </a:tc>
                <a:tc>
                  <a:txBody>
                    <a:bodyPr/>
                    <a:lstStyle>
                      <a:lvl1pPr marL="0" algn="l" defTabSz="914400" rtl="0" eaLnBrk="1" latinLnBrk="0" hangingPunct="1">
                        <a:defRPr sz="1700" kern="1200">
                          <a:solidFill>
                            <a:schemeClr val="tx1"/>
                          </a:solidFill>
                          <a:latin typeface="Arial"/>
                        </a:defRPr>
                      </a:lvl1pPr>
                      <a:lvl2pPr marL="457200" algn="l" defTabSz="914400" rtl="0" eaLnBrk="1" latinLnBrk="0" hangingPunct="1">
                        <a:defRPr sz="1700" kern="1200">
                          <a:solidFill>
                            <a:schemeClr val="tx1"/>
                          </a:solidFill>
                          <a:latin typeface="Arial"/>
                        </a:defRPr>
                      </a:lvl2pPr>
                      <a:lvl3pPr marL="914400" algn="l" defTabSz="914400" rtl="0" eaLnBrk="1" latinLnBrk="0" hangingPunct="1">
                        <a:defRPr sz="1700" kern="1200">
                          <a:solidFill>
                            <a:schemeClr val="tx1"/>
                          </a:solidFill>
                          <a:latin typeface="Arial"/>
                        </a:defRPr>
                      </a:lvl3pPr>
                      <a:lvl4pPr marL="1371600" algn="l" defTabSz="914400" rtl="0" eaLnBrk="1" latinLnBrk="0" hangingPunct="1">
                        <a:defRPr sz="1700" kern="1200">
                          <a:solidFill>
                            <a:schemeClr val="tx1"/>
                          </a:solidFill>
                          <a:latin typeface="Arial"/>
                        </a:defRPr>
                      </a:lvl4pPr>
                      <a:lvl5pPr marL="1828800" algn="l" defTabSz="914400" rtl="0" eaLnBrk="1" latinLnBrk="0" hangingPunct="1">
                        <a:defRPr sz="1700" kern="1200">
                          <a:solidFill>
                            <a:schemeClr val="tx1"/>
                          </a:solidFill>
                          <a:latin typeface="Arial"/>
                        </a:defRPr>
                      </a:lvl5pPr>
                      <a:lvl6pPr marL="2286000" algn="l" defTabSz="914400" rtl="0" eaLnBrk="1" latinLnBrk="0" hangingPunct="1">
                        <a:defRPr sz="1700" kern="1200">
                          <a:solidFill>
                            <a:schemeClr val="tx1"/>
                          </a:solidFill>
                          <a:latin typeface="Arial"/>
                        </a:defRPr>
                      </a:lvl6pPr>
                      <a:lvl7pPr marL="2743200" algn="l" defTabSz="914400" rtl="0" eaLnBrk="1" latinLnBrk="0" hangingPunct="1">
                        <a:defRPr sz="1700" kern="1200">
                          <a:solidFill>
                            <a:schemeClr val="tx1"/>
                          </a:solidFill>
                          <a:latin typeface="Arial"/>
                        </a:defRPr>
                      </a:lvl7pPr>
                      <a:lvl8pPr marL="3200400" algn="l" defTabSz="914400" rtl="0" eaLnBrk="1" latinLnBrk="0" hangingPunct="1">
                        <a:defRPr sz="1700" kern="1200">
                          <a:solidFill>
                            <a:schemeClr val="tx1"/>
                          </a:solidFill>
                          <a:latin typeface="Arial"/>
                        </a:defRPr>
                      </a:lvl8pPr>
                      <a:lvl9pPr marL="3657600" algn="l" defTabSz="914400" rtl="0" eaLnBrk="1" latinLnBrk="0" hangingPunct="1">
                        <a:defRPr sz="1700" kern="1200">
                          <a:solidFill>
                            <a:schemeClr val="tx1"/>
                          </a:solidFill>
                          <a:latin typeface="Arial"/>
                        </a:defRPr>
                      </a:lvl9pPr>
                    </a:lstStyle>
                    <a:p>
                      <a:r>
                        <a:rPr lang="en-US" sz="1000" dirty="0"/>
                        <a:t>Goals (Actual) did not meet Goals (Army) and Goals (NAB).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420616"/>
                  </a:ext>
                </a:extLst>
              </a:tr>
            </a:tbl>
          </a:graphicData>
        </a:graphic>
      </p:graphicFrame>
      <p:sp>
        <p:nvSpPr>
          <p:cNvPr id="8" name="Title 5">
            <a:extLst>
              <a:ext uri="{FF2B5EF4-FFF2-40B4-BE49-F238E27FC236}">
                <a16:creationId xmlns:a16="http://schemas.microsoft.com/office/drawing/2014/main" id="{CFE14C49-1484-1646-E21B-EBC937ADE51E}"/>
              </a:ext>
            </a:extLst>
          </p:cNvPr>
          <p:cNvSpPr>
            <a:spLocks noGrp="1"/>
          </p:cNvSpPr>
          <p:nvPr>
            <p:ph type="title"/>
          </p:nvPr>
        </p:nvSpPr>
        <p:spPr>
          <a:xfrm>
            <a:off x="741872" y="143974"/>
            <a:ext cx="10810350" cy="914400"/>
          </a:xfrm>
        </p:spPr>
        <p:txBody>
          <a:bodyPr/>
          <a:lstStyle/>
          <a:p>
            <a:r>
              <a:rPr lang="en-US" dirty="0"/>
              <a:t>Obligations and sb goals</a:t>
            </a:r>
            <a:br>
              <a:rPr lang="en-US" dirty="0"/>
            </a:br>
            <a:r>
              <a:rPr lang="en-US" dirty="0"/>
              <a:t>goal achievements (fy21 to fy24)</a:t>
            </a:r>
          </a:p>
        </p:txBody>
      </p:sp>
      <p:graphicFrame>
        <p:nvGraphicFramePr>
          <p:cNvPr id="3" name="Object 2">
            <a:extLst>
              <a:ext uri="{FF2B5EF4-FFF2-40B4-BE49-F238E27FC236}">
                <a16:creationId xmlns:a16="http://schemas.microsoft.com/office/drawing/2014/main" id="{8A121D73-17B6-DB80-8B04-80733EE22BFF}"/>
              </a:ext>
            </a:extLst>
          </p:cNvPr>
          <p:cNvGraphicFramePr>
            <a:graphicFrameLocks noChangeAspect="1"/>
          </p:cNvGraphicFramePr>
          <p:nvPr>
            <p:extLst>
              <p:ext uri="{D42A27DB-BD31-4B8C-83A1-F6EECF244321}">
                <p14:modId xmlns:p14="http://schemas.microsoft.com/office/powerpoint/2010/main" val="3086968737"/>
              </p:ext>
            </p:extLst>
          </p:nvPr>
        </p:nvGraphicFramePr>
        <p:xfrm>
          <a:off x="2305050" y="1157288"/>
          <a:ext cx="7581900" cy="1906587"/>
        </p:xfrm>
        <a:graphic>
          <a:graphicData uri="http://schemas.openxmlformats.org/presentationml/2006/ole">
            <mc:AlternateContent xmlns:mc="http://schemas.openxmlformats.org/markup-compatibility/2006">
              <mc:Choice xmlns:v="urn:schemas-microsoft-com:vml" Requires="v">
                <p:oleObj name="Worksheet" r:id="rId3" imgW="7581849" imgH="2295383" progId="Excel.Sheet.12">
                  <p:embed/>
                </p:oleObj>
              </mc:Choice>
              <mc:Fallback>
                <p:oleObj name="Worksheet" r:id="rId3" imgW="7581849" imgH="2295383" progId="Excel.Sheet.12">
                  <p:embed/>
                  <p:pic>
                    <p:nvPicPr>
                      <p:cNvPr id="3" name="Object 2">
                        <a:extLst>
                          <a:ext uri="{FF2B5EF4-FFF2-40B4-BE49-F238E27FC236}">
                            <a16:creationId xmlns:a16="http://schemas.microsoft.com/office/drawing/2014/main" id="{8A121D73-17B6-DB80-8B04-80733EE22BFF}"/>
                          </a:ext>
                        </a:extLst>
                      </p:cNvPr>
                      <p:cNvPicPr/>
                      <p:nvPr/>
                    </p:nvPicPr>
                    <p:blipFill>
                      <a:blip r:embed="rId4"/>
                      <a:stretch>
                        <a:fillRect/>
                      </a:stretch>
                    </p:blipFill>
                    <p:spPr>
                      <a:xfrm>
                        <a:off x="2305050" y="1157288"/>
                        <a:ext cx="7581900" cy="19065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4B81D40-95C1-B831-CFD0-66FC7ED82CE6}"/>
              </a:ext>
            </a:extLst>
          </p:cNvPr>
          <p:cNvGraphicFramePr>
            <a:graphicFrameLocks noChangeAspect="1"/>
          </p:cNvGraphicFramePr>
          <p:nvPr>
            <p:extLst>
              <p:ext uri="{D42A27DB-BD31-4B8C-83A1-F6EECF244321}">
                <p14:modId xmlns:p14="http://schemas.microsoft.com/office/powerpoint/2010/main" val="1832463890"/>
              </p:ext>
            </p:extLst>
          </p:nvPr>
        </p:nvGraphicFramePr>
        <p:xfrm>
          <a:off x="2305050" y="3211783"/>
          <a:ext cx="7581900" cy="1905982"/>
        </p:xfrm>
        <a:graphic>
          <a:graphicData uri="http://schemas.openxmlformats.org/presentationml/2006/ole">
            <mc:AlternateContent xmlns:mc="http://schemas.openxmlformats.org/markup-compatibility/2006">
              <mc:Choice xmlns:v="urn:schemas-microsoft-com:vml" Requires="v">
                <p:oleObj name="Worksheet" r:id="rId5" imgW="7581849" imgH="2295383" progId="Excel.Sheet.12">
                  <p:embed/>
                </p:oleObj>
              </mc:Choice>
              <mc:Fallback>
                <p:oleObj name="Worksheet" r:id="rId5" imgW="7581849" imgH="2295383" progId="Excel.Sheet.12">
                  <p:embed/>
                  <p:pic>
                    <p:nvPicPr>
                      <p:cNvPr id="9" name="Object 8">
                        <a:extLst>
                          <a:ext uri="{FF2B5EF4-FFF2-40B4-BE49-F238E27FC236}">
                            <a16:creationId xmlns:a16="http://schemas.microsoft.com/office/drawing/2014/main" id="{44B81D40-95C1-B831-CFD0-66FC7ED82CE6}"/>
                          </a:ext>
                        </a:extLst>
                      </p:cNvPr>
                      <p:cNvPicPr/>
                      <p:nvPr/>
                    </p:nvPicPr>
                    <p:blipFill>
                      <a:blip r:embed="rId6"/>
                      <a:stretch>
                        <a:fillRect/>
                      </a:stretch>
                    </p:blipFill>
                    <p:spPr>
                      <a:xfrm>
                        <a:off x="2305050" y="3211783"/>
                        <a:ext cx="7581900" cy="1905982"/>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E5E6996-F1B0-546D-6F43-79254BC8AF5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50</a:t>
            </a:r>
          </a:p>
        </p:txBody>
      </p:sp>
    </p:spTree>
    <p:extLst>
      <p:ext uri="{BB962C8B-B14F-4D97-AF65-F5344CB8AC3E}">
        <p14:creationId xmlns:p14="http://schemas.microsoft.com/office/powerpoint/2010/main" val="1607870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53930-4C6F-700D-6BD3-A42AA75CD957}"/>
              </a:ext>
            </a:extLst>
          </p:cNvPr>
          <p:cNvSpPr txBox="1"/>
          <p:nvPr/>
        </p:nvSpPr>
        <p:spPr>
          <a:xfrm>
            <a:off x="525805" y="1064794"/>
            <a:ext cx="11288243" cy="4939814"/>
          </a:xfrm>
          <a:prstGeom prst="rect">
            <a:avLst/>
          </a:prstGeom>
          <a:noFill/>
        </p:spPr>
        <p:txBody>
          <a:bodyPr wrap="square" rtlCol="0">
            <a:spAutoFit/>
          </a:bodyPr>
          <a:lstStyle/>
          <a:p>
            <a:r>
              <a:rPr lang="en-US" dirty="0">
                <a:latin typeface="Arial (Body)"/>
              </a:rPr>
              <a:t>Disclaimers / Notes:</a:t>
            </a:r>
          </a:p>
          <a:p>
            <a:endParaRPr lang="en-US" sz="400" dirty="0">
              <a:latin typeface="Arial (Body)"/>
            </a:endParaRPr>
          </a:p>
          <a:p>
            <a:pPr marL="461963" indent="-233363">
              <a:buFont typeface="Arial" panose="020B0604020202020204" pitchFamily="34" charset="0"/>
              <a:buChar char="•"/>
            </a:pPr>
            <a:r>
              <a:rPr lang="en-US" dirty="0">
                <a:latin typeface="Arial (Body)"/>
              </a:rPr>
              <a:t>FCO is required semiannually per </a:t>
            </a:r>
            <a:r>
              <a:rPr lang="en-US" dirty="0">
                <a:solidFill>
                  <a:srgbClr val="0070C0"/>
                </a:solidFill>
                <a:latin typeface="Arial (Body)"/>
                <a:hlinkClick r:id="rId3">
                  <a:extLst>
                    <a:ext uri="{A12FA001-AC4F-418D-AE19-62706E023703}">
                      <ahyp:hlinkClr xmlns:ahyp="http://schemas.microsoft.com/office/drawing/2018/hyperlinkcolor" val="tx"/>
                    </a:ext>
                  </a:extLst>
                </a:hlinkClick>
              </a:rPr>
              <a:t>Public Law (PL) 100-656 (Business Opportunity Development Reform Act of 1988)</a:t>
            </a:r>
            <a:r>
              <a:rPr lang="en-US" dirty="0">
                <a:latin typeface="Arial (Body)"/>
              </a:rPr>
              <a:t>.</a:t>
            </a:r>
          </a:p>
          <a:p>
            <a:pPr marL="461963" indent="-233363">
              <a:buFont typeface="Arial" panose="020B0604020202020204" pitchFamily="34" charset="0"/>
              <a:buChar char="•"/>
            </a:pPr>
            <a:endParaRPr lang="en-US" sz="400" dirty="0">
              <a:latin typeface="Arial (Body)"/>
            </a:endParaRPr>
          </a:p>
          <a:p>
            <a:pPr marL="461963" indent="-233363">
              <a:buFont typeface="Arial" panose="020B0604020202020204" pitchFamily="34" charset="0"/>
              <a:buChar char="•"/>
            </a:pPr>
            <a:r>
              <a:rPr lang="en-US" b="0" i="0" u="none" strike="noStrike" dirty="0">
                <a:effectLst/>
                <a:latin typeface="Arial (Body)"/>
              </a:rPr>
              <a:t>FCO does not show potential 8(a) sole source awards and acquisitions being issued as delivery / task orders off existing contracts.</a:t>
            </a:r>
          </a:p>
          <a:p>
            <a:pPr marL="461963" indent="-233363">
              <a:buFont typeface="Arial" panose="020B0604020202020204" pitchFamily="34" charset="0"/>
              <a:buChar char="•"/>
            </a:pPr>
            <a:endParaRPr lang="en-US" sz="400" b="0" i="0" u="none" strike="noStrike" dirty="0">
              <a:effectLst/>
              <a:latin typeface="Arial (Body)"/>
            </a:endParaRPr>
          </a:p>
          <a:p>
            <a:pPr marL="461963" indent="-233363">
              <a:buFont typeface="Arial" panose="020B0604020202020204" pitchFamily="34" charset="0"/>
              <a:buChar char="•"/>
            </a:pPr>
            <a:r>
              <a:rPr lang="en-US" dirty="0">
                <a:latin typeface="Arial (Body)"/>
              </a:rPr>
              <a:t>FCO is for informational purposes only.  </a:t>
            </a:r>
            <a:r>
              <a:rPr lang="en-US" dirty="0">
                <a:solidFill>
                  <a:srgbClr val="CF0000"/>
                </a:solidFill>
                <a:latin typeface="Arial (Body)"/>
              </a:rPr>
              <a:t>The</a:t>
            </a:r>
            <a:r>
              <a:rPr lang="en-US" b="0" i="0" u="none" strike="noStrike" dirty="0">
                <a:solidFill>
                  <a:srgbClr val="CF0000"/>
                </a:solidFill>
                <a:effectLst/>
                <a:latin typeface="Arial (Body)"/>
              </a:rPr>
              <a:t> information listed therein is subject to change</a:t>
            </a:r>
            <a:r>
              <a:rPr lang="en-US" b="0" i="0" u="none" strike="noStrike" dirty="0">
                <a:effectLst/>
                <a:latin typeface="Arial (Body)"/>
              </a:rPr>
              <a:t>.</a:t>
            </a:r>
          </a:p>
          <a:p>
            <a:pPr marL="461963" indent="-233363">
              <a:buFont typeface="Arial" panose="020B0604020202020204" pitchFamily="34" charset="0"/>
              <a:buChar char="•"/>
            </a:pPr>
            <a:endParaRPr lang="en-US" sz="400" b="0" i="0" u="none" strike="noStrike" dirty="0">
              <a:effectLst/>
              <a:latin typeface="Arial (Body)"/>
            </a:endParaRPr>
          </a:p>
          <a:p>
            <a:pPr marL="461963" indent="-233363">
              <a:buClr>
                <a:schemeClr val="tx1"/>
              </a:buClr>
              <a:buFont typeface="Arial" panose="020B0604020202020204" pitchFamily="34" charset="0"/>
              <a:buChar char="•"/>
            </a:pPr>
            <a:r>
              <a:rPr lang="en-US" b="0" i="0" u="none" strike="noStrike" dirty="0">
                <a:effectLst/>
                <a:latin typeface="Arial (Body)"/>
              </a:rPr>
              <a:t>The requirements may or may not be executed and are contingent upon funding, real estate, permits, </a:t>
            </a:r>
            <a:r>
              <a:rPr lang="en-US" b="0" i="0" u="none" strike="noStrike" dirty="0">
                <a:solidFill>
                  <a:srgbClr val="221F20"/>
                </a:solidFill>
                <a:effectLst/>
                <a:latin typeface="Arial (Body)"/>
              </a:rPr>
              <a:t>congressional approvals, and other factors that affect the requirements.</a:t>
            </a:r>
          </a:p>
          <a:p>
            <a:pPr marL="461963" indent="-233363">
              <a:buClr>
                <a:schemeClr val="tx1"/>
              </a:buClr>
              <a:buFont typeface="Arial" panose="020B0604020202020204" pitchFamily="34" charset="0"/>
              <a:buChar char="•"/>
            </a:pPr>
            <a:endParaRPr lang="en-US" sz="400" dirty="0">
              <a:solidFill>
                <a:srgbClr val="221F20"/>
              </a:solidFill>
              <a:latin typeface="Arial (Body)"/>
            </a:endParaRPr>
          </a:p>
          <a:p>
            <a:pPr marL="461963" indent="-233363">
              <a:buClr>
                <a:schemeClr val="tx1"/>
              </a:buClr>
              <a:buFont typeface="Arial" panose="020B0604020202020204" pitchFamily="34" charset="0"/>
              <a:buChar char="•"/>
            </a:pPr>
            <a:r>
              <a:rPr lang="en-US" b="1" dirty="0">
                <a:solidFill>
                  <a:srgbClr val="2DA227"/>
                </a:solidFill>
                <a:latin typeface="Arial (Body)"/>
              </a:rPr>
              <a:t>Under ‘Anticipated Solicitation Date’, green, bolded text confirms that the solicitation is / was available on</a:t>
            </a:r>
            <a:r>
              <a:rPr lang="en-US" dirty="0">
                <a:latin typeface="Arial (Body)"/>
              </a:rPr>
              <a:t> </a:t>
            </a:r>
            <a:r>
              <a:rPr lang="en-US" dirty="0">
                <a:solidFill>
                  <a:srgbClr val="0070C0"/>
                </a:solidFill>
                <a:latin typeface="Arial (Body)"/>
                <a:hlinkClick r:id="rId4">
                  <a:extLst>
                    <a:ext uri="{A12FA001-AC4F-418D-AE19-62706E023703}">
                      <ahyp:hlinkClr xmlns:ahyp="http://schemas.microsoft.com/office/drawing/2018/hyperlinkcolor" val="tx"/>
                    </a:ext>
                  </a:extLst>
                </a:hlinkClick>
              </a:rPr>
              <a:t>SAM</a:t>
            </a:r>
            <a:r>
              <a:rPr lang="en-US" dirty="0">
                <a:solidFill>
                  <a:srgbClr val="0070C0"/>
                </a:solidFill>
                <a:latin typeface="Arial (Body)"/>
              </a:rPr>
              <a:t> </a:t>
            </a:r>
            <a:r>
              <a:rPr lang="en-US" b="1" dirty="0">
                <a:solidFill>
                  <a:srgbClr val="2DA227"/>
                </a:solidFill>
                <a:latin typeface="Arial (Body)"/>
              </a:rPr>
              <a:t>as of the date of this presentation.</a:t>
            </a:r>
            <a:r>
              <a:rPr lang="en-US" dirty="0">
                <a:latin typeface="Arial (Body)"/>
              </a:rPr>
              <a:t>  Black text represents a projected solicitation date.</a:t>
            </a:r>
            <a:endParaRPr lang="en-US" b="1" dirty="0">
              <a:solidFill>
                <a:srgbClr val="221F20"/>
              </a:solidFill>
              <a:latin typeface="Arial (Body)"/>
            </a:endParaRPr>
          </a:p>
          <a:p>
            <a:pPr marL="461963" indent="-233363">
              <a:buClr>
                <a:schemeClr val="tx1"/>
              </a:buClr>
              <a:buFont typeface="Arial" panose="020B0604020202020204" pitchFamily="34" charset="0"/>
              <a:buChar char="•"/>
            </a:pPr>
            <a:endParaRPr lang="en-US" sz="400" dirty="0">
              <a:solidFill>
                <a:srgbClr val="221F20"/>
              </a:solidFill>
              <a:latin typeface="Arial (Body)"/>
            </a:endParaRPr>
          </a:p>
          <a:p>
            <a:pPr marL="461963" indent="-233363">
              <a:buClr>
                <a:schemeClr val="tx1"/>
              </a:buClr>
              <a:buFont typeface="Arial" panose="020B0604020202020204" pitchFamily="34" charset="0"/>
              <a:buChar char="•"/>
            </a:pPr>
            <a:r>
              <a:rPr lang="en-US" b="1" dirty="0">
                <a:solidFill>
                  <a:srgbClr val="2DAA27"/>
                </a:solidFill>
                <a:latin typeface="Arial (Body)"/>
              </a:rPr>
              <a:t>U</a:t>
            </a:r>
            <a:r>
              <a:rPr lang="en-US" b="1" dirty="0">
                <a:solidFill>
                  <a:srgbClr val="2DA227"/>
                </a:solidFill>
                <a:latin typeface="Arial (Body)"/>
              </a:rPr>
              <a:t>nder ‘Anticipated Acquisition Strategy’, green, bolded text confirms that the strategy has been verified via market research.</a:t>
            </a:r>
            <a:r>
              <a:rPr lang="en-US" dirty="0">
                <a:latin typeface="Arial (Body)"/>
              </a:rPr>
              <a:t>  Black text represents an anticipated acquisition strategy.</a:t>
            </a:r>
          </a:p>
          <a:p>
            <a:pPr marL="461963" indent="-233363">
              <a:buClr>
                <a:schemeClr val="tx1"/>
              </a:buClr>
              <a:buFont typeface="Arial" panose="020B0604020202020204" pitchFamily="34" charset="0"/>
              <a:buChar char="•"/>
            </a:pPr>
            <a:endParaRPr lang="en-US" sz="400" dirty="0">
              <a:latin typeface="Arial (Body)"/>
            </a:endParaRPr>
          </a:p>
          <a:p>
            <a:pPr marL="461963" indent="-233363">
              <a:buClr>
                <a:schemeClr val="tx1"/>
              </a:buClr>
              <a:buFont typeface="Arial" panose="020B0604020202020204" pitchFamily="34" charset="0"/>
              <a:buChar char="•"/>
            </a:pPr>
            <a:r>
              <a:rPr lang="en-US" dirty="0">
                <a:latin typeface="Arial (Body)"/>
              </a:rPr>
              <a:t>Anticipated acquisition strategies are subject to change based on market </a:t>
            </a:r>
            <a:r>
              <a:rPr lang="en-US" dirty="0">
                <a:solidFill>
                  <a:srgbClr val="221F20"/>
                </a:solidFill>
                <a:latin typeface="Arial (Body)"/>
              </a:rPr>
              <a:t>research and as requirements are further defined.  Small business concerns are highly encouraged to respond to Baltimore District's Sources Sought Notices, which is an influential form of market research.</a:t>
            </a:r>
            <a:endParaRPr lang="en-US" b="0" i="0" u="none" strike="noStrike" dirty="0">
              <a:solidFill>
                <a:srgbClr val="221F20"/>
              </a:solidFill>
              <a:effectLst/>
              <a:latin typeface="Arial (Body)"/>
            </a:endParaRPr>
          </a:p>
        </p:txBody>
      </p:sp>
      <p:sp>
        <p:nvSpPr>
          <p:cNvPr id="3" name="Title 5">
            <a:extLst>
              <a:ext uri="{FF2B5EF4-FFF2-40B4-BE49-F238E27FC236}">
                <a16:creationId xmlns:a16="http://schemas.microsoft.com/office/drawing/2014/main" id="{339E741A-75DB-56F4-0AD1-12946C313144}"/>
              </a:ext>
            </a:extLst>
          </p:cNvPr>
          <p:cNvSpPr>
            <a:spLocks noGrp="1"/>
          </p:cNvSpPr>
          <p:nvPr>
            <p:ph type="title"/>
          </p:nvPr>
        </p:nvSpPr>
        <p:spPr>
          <a:xfrm>
            <a:off x="741872" y="143974"/>
            <a:ext cx="10810350" cy="914400"/>
          </a:xfrm>
        </p:spPr>
        <p:txBody>
          <a:bodyPr/>
          <a:lstStyle/>
          <a:p>
            <a:r>
              <a:rPr lang="en-US" dirty="0"/>
              <a:t>Fy25 contracting opportunities</a:t>
            </a:r>
          </a:p>
        </p:txBody>
      </p:sp>
      <p:sp>
        <p:nvSpPr>
          <p:cNvPr id="5" name="TextBox 4">
            <a:extLst>
              <a:ext uri="{FF2B5EF4-FFF2-40B4-BE49-F238E27FC236}">
                <a16:creationId xmlns:a16="http://schemas.microsoft.com/office/drawing/2014/main" id="{15A9892E-5442-19AF-2999-358C70693E55}"/>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51</a:t>
            </a:r>
          </a:p>
        </p:txBody>
      </p:sp>
    </p:spTree>
    <p:extLst>
      <p:ext uri="{BB962C8B-B14F-4D97-AF65-F5344CB8AC3E}">
        <p14:creationId xmlns:p14="http://schemas.microsoft.com/office/powerpoint/2010/main" val="116695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CFC3896-9422-C85E-C0A4-6826A189FE27}"/>
              </a:ext>
            </a:extLst>
          </p:cNvPr>
          <p:cNvGraphicFramePr>
            <a:graphicFrameLocks noGrp="1"/>
          </p:cNvGraphicFramePr>
          <p:nvPr>
            <p:extLst>
              <p:ext uri="{D42A27DB-BD31-4B8C-83A1-F6EECF244321}">
                <p14:modId xmlns:p14="http://schemas.microsoft.com/office/powerpoint/2010/main" val="1533447517"/>
              </p:ext>
            </p:extLst>
          </p:nvPr>
        </p:nvGraphicFramePr>
        <p:xfrm>
          <a:off x="219556" y="1156784"/>
          <a:ext cx="11752882" cy="40393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720227">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Capacity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rgbClr val="000000"/>
                          </a:solidFill>
                          <a:effectLst/>
                          <a:latin typeface="Arial (Body)"/>
                        </a:rPr>
                        <a:t>Multi-Disciplined Design Services for Military / SRM Programs (MATOC)</a:t>
                      </a:r>
                    </a:p>
                    <a:p>
                      <a:pPr algn="ctr" rtl="0" fontAlgn="ctr"/>
                      <a:r>
                        <a:rPr lang="en-US" sz="1600" b="0" i="0" u="none" strike="noStrike" dirty="0">
                          <a:solidFill>
                            <a:srgbClr val="CF0000"/>
                          </a:solidFill>
                          <a:effectLst/>
                          <a:latin typeface="Arial (Body)"/>
                        </a:rPr>
                        <a:t>(Contemplates Targeted Award of 12 Contracts.  Includes a Small Business Reserve Targeted Award of Six Contracts)</a:t>
                      </a:r>
                      <a:endParaRPr lang="en-US" sz="1600" b="0" i="0" u="none" strike="sngStrike" dirty="0">
                        <a:solidFill>
                          <a:srgbClr val="CF0000"/>
                        </a:solidFill>
                        <a:effectLst/>
                        <a:latin typeface="Arial (Body)"/>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600" b="0" i="0" u="none" strike="noStrike" dirty="0">
                          <a:solidFill>
                            <a:schemeClr val="tx1"/>
                          </a:solidFill>
                          <a:effectLst/>
                          <a:latin typeface="Arial (Body)"/>
                          <a:cs typeface="Arial" panose="020B0604020202020204" pitchFamily="34" charset="0"/>
                        </a:rPr>
                        <a:t>NAD-wide</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strike="noStrike" dirty="0">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rgbClr val="000000"/>
                          </a:solidFill>
                          <a:effectLst/>
                          <a:latin typeface="Arial (Body)"/>
                        </a:rPr>
                        <a:t>$500M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1" i="0" u="none" strike="noStrike" baseline="0" dirty="0">
                          <a:solidFill>
                            <a:srgbClr val="2DAA27"/>
                          </a:solidFill>
                          <a:effectLst/>
                          <a:latin typeface="Arial (Body)"/>
                        </a:rPr>
                        <a:t>Unrestricted</a:t>
                      </a:r>
                    </a:p>
                    <a:p>
                      <a:pPr algn="ctr" rtl="0" fontAlgn="ctr"/>
                      <a:r>
                        <a:rPr lang="en-US" sz="1600" b="1" i="0" u="none" strike="noStrike" baseline="0" dirty="0">
                          <a:solidFill>
                            <a:srgbClr val="2DAA27"/>
                          </a:solidFill>
                          <a:effectLst/>
                          <a:latin typeface="Arial (Body)"/>
                        </a:rPr>
                        <a:t>w/SB Reserves</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7990380"/>
                  </a:ext>
                </a:extLst>
              </a:tr>
              <a:tr h="594360">
                <a:tc>
                  <a:txBody>
                    <a:bodyPr/>
                    <a:lstStyle/>
                    <a:p>
                      <a:pPr algn="ctr" rtl="0" fontAlgn="ctr"/>
                      <a:r>
                        <a:rPr lang="en-US" sz="1600" b="0" i="0" u="none" strike="noStrike" dirty="0">
                          <a:solidFill>
                            <a:srgbClr val="000000"/>
                          </a:solidFill>
                          <a:effectLst/>
                          <a:latin typeface="Arial (Body)"/>
                        </a:rPr>
                        <a:t>A-E Services for Civil Works (MATOC)</a:t>
                      </a:r>
                    </a:p>
                    <a:p>
                      <a:pPr algn="ctr" rtl="0" fontAlgn="ctr"/>
                      <a:r>
                        <a:rPr lang="en-US" sz="1600" b="0" i="0" u="none" strike="noStrike" dirty="0">
                          <a:solidFill>
                            <a:srgbClr val="CF0000"/>
                          </a:solidFill>
                          <a:effectLst/>
                          <a:latin typeface="Arial (Body)"/>
                        </a:rPr>
                        <a:t>(Contemplates Targeted Award of ????? Contracts)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600" b="0" i="0" u="none" strike="noStrike" dirty="0">
                          <a:solidFill>
                            <a:schemeClr val="tx1"/>
                          </a:solidFill>
                          <a:effectLst/>
                          <a:latin typeface="Arial (Body)"/>
                          <a:cs typeface="Arial" panose="020B0604020202020204" pitchFamily="34" charset="0"/>
                        </a:rPr>
                        <a:t>NAD-wide</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rgbClr val="000000"/>
                          </a:solidFill>
                          <a:effectLst/>
                          <a:latin typeface="Arial (Body)"/>
                        </a:rPr>
                        <a:t>$60M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rgbClr val="000000"/>
                          </a:solidFill>
                          <a:effectLst/>
                          <a:latin typeface="Arial (Body)"/>
                        </a:rPr>
                        <a:t>Set-Aside</a:t>
                      </a:r>
                    </a:p>
                    <a:p>
                      <a:pPr algn="ctr" rtl="0" fontAlgn="ctr"/>
                      <a:r>
                        <a:rPr lang="en-US" sz="1600" b="0" i="0" u="none" strike="noStrike" baseline="0" dirty="0">
                          <a:solidFill>
                            <a:srgbClr val="00000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8402613"/>
                  </a:ext>
                </a:extLst>
              </a:tr>
              <a:tr h="594360">
                <a:tc>
                  <a:txBody>
                    <a:bodyPr/>
                    <a:lstStyle/>
                    <a:p>
                      <a:pPr algn="ctr" rtl="0" fontAlgn="ctr"/>
                      <a:r>
                        <a:rPr lang="en-US" sz="1600" b="0" i="0" u="none" strike="noStrike" dirty="0">
                          <a:solidFill>
                            <a:srgbClr val="000000"/>
                          </a:solidFill>
                          <a:effectLst/>
                          <a:latin typeface="Arial (Body)"/>
                        </a:rPr>
                        <a:t>Topographic, Surveying, Mapping, and Geospatial Services (MATOC)</a:t>
                      </a:r>
                    </a:p>
                    <a:p>
                      <a:pPr algn="ctr" rtl="0" fontAlgn="ctr"/>
                      <a:r>
                        <a:rPr lang="en-US" sz="1600" b="0" i="0" u="none" strike="noStrike" dirty="0">
                          <a:solidFill>
                            <a:srgbClr val="CF0000"/>
                          </a:solidFill>
                          <a:effectLst/>
                          <a:latin typeface="Arial (Body)"/>
                        </a:rPr>
                        <a:t>(Contemplates Award of Three Contracts)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ES" sz="1600" b="0" i="0" u="none" strike="noStrike" dirty="0">
                          <a:solidFill>
                            <a:schemeClr val="tx1"/>
                          </a:solidFill>
                          <a:effectLst/>
                          <a:latin typeface="Arial (Body)"/>
                          <a:cs typeface="Arial" panose="020B0604020202020204" pitchFamily="34" charset="0"/>
                        </a:rPr>
                        <a:t>NAD-wide</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rgbClr val="000000"/>
                          </a:solidFill>
                          <a:effectLst/>
                          <a:latin typeface="Arial (Body)"/>
                        </a:rPr>
                        <a:t>$8M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rgbClr val="000000"/>
                          </a:solidFill>
                          <a:effectLst/>
                          <a:latin typeface="Arial (Body)"/>
                        </a:rPr>
                        <a:t>Set-Aside</a:t>
                      </a:r>
                    </a:p>
                    <a:p>
                      <a:pPr algn="ctr" rtl="0" fontAlgn="ctr"/>
                      <a:r>
                        <a:rPr lang="en-US" sz="1600" b="0" i="0" u="none" strike="noStrike" baseline="0" dirty="0">
                          <a:solidFill>
                            <a:srgbClr val="00000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94360">
                <a:tc>
                  <a:txBody>
                    <a:bodyPr/>
                    <a:lstStyle/>
                    <a:p>
                      <a:pPr algn="ctr" rtl="0" fontAlgn="ctr"/>
                      <a:r>
                        <a:rPr lang="en-US" sz="1600" b="0" i="0" u="none" strike="noStrike" dirty="0">
                          <a:solidFill>
                            <a:srgbClr val="000000"/>
                          </a:solidFill>
                          <a:effectLst/>
                          <a:latin typeface="Arial (Body)"/>
                        </a:rPr>
                        <a:t>Commissioning Support Services (SATOC)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 sz="1600" b="0" i="0" u="none" strike="noStrike" dirty="0">
                          <a:solidFill>
                            <a:schemeClr val="tx1"/>
                          </a:solidFill>
                          <a:effectLst/>
                          <a:latin typeface="Arial (Body)"/>
                          <a:cs typeface="Arial" panose="020B0604020202020204" pitchFamily="34" charset="0"/>
                        </a:rPr>
                        <a:t>Fort Meade, MD</a:t>
                      </a:r>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effectLst/>
                          <a:latin typeface="Arial (Body)"/>
                          <a:ea typeface="Calibri" panose="020F0502020204030204" pitchFamily="34" charset="0"/>
                          <a:cs typeface="Arial" panose="020B0604020202020204" pitchFamily="34" charset="0"/>
                        </a:rPr>
                        <a:t>FY25</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rgbClr val="000000"/>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604588"/>
                  </a:ext>
                </a:extLst>
              </a:tr>
            </a:tbl>
          </a:graphicData>
        </a:graphic>
      </p:graphicFrame>
      <p:sp>
        <p:nvSpPr>
          <p:cNvPr id="2" name="Title 5">
            <a:extLst>
              <a:ext uri="{FF2B5EF4-FFF2-40B4-BE49-F238E27FC236}">
                <a16:creationId xmlns:a16="http://schemas.microsoft.com/office/drawing/2014/main" id="{6AC64D24-1D92-DF23-E5F5-FDF3B15063BD}"/>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architectural-engineering services</a:t>
            </a:r>
          </a:p>
        </p:txBody>
      </p:sp>
      <p:sp>
        <p:nvSpPr>
          <p:cNvPr id="5" name="TextBox 4">
            <a:extLst>
              <a:ext uri="{FF2B5EF4-FFF2-40B4-BE49-F238E27FC236}">
                <a16:creationId xmlns:a16="http://schemas.microsoft.com/office/drawing/2014/main" id="{A082B652-73DC-E7CF-7374-B0101C2B61B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52</a:t>
            </a:r>
          </a:p>
        </p:txBody>
      </p:sp>
    </p:spTree>
    <p:extLst>
      <p:ext uri="{BB962C8B-B14F-4D97-AF65-F5344CB8AC3E}">
        <p14:creationId xmlns:p14="http://schemas.microsoft.com/office/powerpoint/2010/main" val="2711688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3880521214"/>
              </p:ext>
            </p:extLst>
          </p:nvPr>
        </p:nvGraphicFramePr>
        <p:xfrm>
          <a:off x="219556" y="1156784"/>
          <a:ext cx="11752882" cy="13342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No Opportunities to Forecast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b="0" dirty="0">
                        <a:solidFill>
                          <a:schemeClr val="tx1"/>
                        </a:solidFill>
                        <a:effectLst/>
                        <a:latin typeface="Arial (Body)"/>
                        <a:ea typeface="Calibri" panose="020F0502020204030204" pitchFamily="34" charset="0"/>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600" b="0" i="0" u="none" strike="noStrike"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600" b="0" i="0" u="none" strike="noStrike" baseline="0"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itle 5">
            <a:extLst>
              <a:ext uri="{FF2B5EF4-FFF2-40B4-BE49-F238E27FC236}">
                <a16:creationId xmlns:a16="http://schemas.microsoft.com/office/drawing/2014/main" id="{2DE4713C-B2E1-D5C7-B393-26134521C26F}"/>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environmental services</a:t>
            </a:r>
          </a:p>
        </p:txBody>
      </p:sp>
      <p:sp>
        <p:nvSpPr>
          <p:cNvPr id="5" name="TextBox 4">
            <a:extLst>
              <a:ext uri="{FF2B5EF4-FFF2-40B4-BE49-F238E27FC236}">
                <a16:creationId xmlns:a16="http://schemas.microsoft.com/office/drawing/2014/main" id="{457C450C-A42B-3092-76DF-B6894C4F6E3C}"/>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53</a:t>
            </a:r>
          </a:p>
        </p:txBody>
      </p:sp>
    </p:spTree>
    <p:extLst>
      <p:ext uri="{BB962C8B-B14F-4D97-AF65-F5344CB8AC3E}">
        <p14:creationId xmlns:p14="http://schemas.microsoft.com/office/powerpoint/2010/main" val="3500628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152214432"/>
              </p:ext>
            </p:extLst>
          </p:nvPr>
        </p:nvGraphicFramePr>
        <p:xfrm>
          <a:off x="219556" y="1156784"/>
          <a:ext cx="11752882" cy="192865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C&amp;O Canal Rehabilitation (Phase 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Great Falls,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$500k to $1M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707838"/>
                  </a:ext>
                </a:extLst>
              </a:tr>
              <a:tr h="594360">
                <a:tc>
                  <a:txBody>
                    <a:bodyPr/>
                    <a:lstStyle/>
                    <a:p>
                      <a:pPr algn="ctr" rtl="0" fontAlgn="ctr"/>
                      <a:r>
                        <a:rPr lang="en-US" sz="1600" b="0" i="0" u="none" strike="noStrike" dirty="0">
                          <a:solidFill>
                            <a:schemeClr val="tx1"/>
                          </a:solidFill>
                          <a:effectLst/>
                          <a:latin typeface="Arial (Body)"/>
                        </a:rPr>
                        <a:t>Construct BEP Currency Production Facility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Beltsville,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$500M+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941832"/>
                  </a:ext>
                </a:extLst>
              </a:tr>
            </a:tbl>
          </a:graphicData>
        </a:graphic>
      </p:graphicFrame>
      <p:sp>
        <p:nvSpPr>
          <p:cNvPr id="5" name="Title 5">
            <a:extLst>
              <a:ext uri="{FF2B5EF4-FFF2-40B4-BE49-F238E27FC236}">
                <a16:creationId xmlns:a16="http://schemas.microsoft.com/office/drawing/2014/main" id="{2F95A0FD-094A-A052-770B-50704A4784FE}"/>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international and interagency support</a:t>
            </a:r>
          </a:p>
        </p:txBody>
      </p:sp>
      <p:sp>
        <p:nvSpPr>
          <p:cNvPr id="4" name="TextBox 3">
            <a:extLst>
              <a:ext uri="{FF2B5EF4-FFF2-40B4-BE49-F238E27FC236}">
                <a16:creationId xmlns:a16="http://schemas.microsoft.com/office/drawing/2014/main" id="{40A19C60-AF5C-D09A-6627-D6F0B55D0ADD}"/>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54</a:t>
            </a:r>
          </a:p>
        </p:txBody>
      </p:sp>
    </p:spTree>
    <p:extLst>
      <p:ext uri="{BB962C8B-B14F-4D97-AF65-F5344CB8AC3E}">
        <p14:creationId xmlns:p14="http://schemas.microsoft.com/office/powerpoint/2010/main" val="3721874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516576329"/>
              </p:ext>
            </p:extLst>
          </p:nvPr>
        </p:nvGraphicFramePr>
        <p:xfrm>
          <a:off x="219556" y="1156784"/>
          <a:ext cx="11752882" cy="445087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Construct Cybersecurity Operations Facility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Meade,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$100M to $250M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1" i="0" u="none" strike="noStrike" baseline="0" dirty="0">
                          <a:solidFill>
                            <a:srgbClr val="2DAA27"/>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94360">
                <a:tc>
                  <a:txBody>
                    <a:bodyPr/>
                    <a:lstStyle/>
                    <a:p>
                      <a:pPr algn="ctr" rtl="0" fontAlgn="ctr"/>
                      <a:r>
                        <a:rPr lang="en-US" sz="1600" b="0" i="0" u="none" strike="noStrike" dirty="0">
                          <a:solidFill>
                            <a:schemeClr val="tx1"/>
                          </a:solidFill>
                          <a:effectLst/>
                          <a:latin typeface="Arial (Body)"/>
                        </a:rPr>
                        <a:t>Construct Component Rebuild Shop (Phase 1) at Letterkenny Army Depot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Chambersburg,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$250M to $500M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5707838"/>
                  </a:ext>
                </a:extLst>
              </a:tr>
              <a:tr h="594360">
                <a:tc>
                  <a:txBody>
                    <a:bodyPr/>
                    <a:lstStyle/>
                    <a:p>
                      <a:pPr algn="ctr" rtl="0" fontAlgn="ctr"/>
                      <a:r>
                        <a:rPr lang="en-US" sz="1600" b="0" i="0" u="none" strike="noStrike" dirty="0">
                          <a:solidFill>
                            <a:schemeClr val="tx1"/>
                          </a:solidFill>
                          <a:effectLst/>
                          <a:latin typeface="Arial (Body)"/>
                        </a:rPr>
                        <a:t>Construct Missile / Munitions Distribution Facility at Letterkenny Army Depot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Chambersburg,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2437"/>
                  </a:ext>
                </a:extLst>
              </a:tr>
              <a:tr h="594360">
                <a:tc>
                  <a:txBody>
                    <a:bodyPr/>
                    <a:lstStyle/>
                    <a:p>
                      <a:pPr algn="ctr" rtl="0" fontAlgn="ctr"/>
                      <a:r>
                        <a:rPr lang="en-US" sz="1600" b="0" i="0" u="none" strike="noStrike" dirty="0">
                          <a:solidFill>
                            <a:schemeClr val="tx1"/>
                          </a:solidFill>
                          <a:effectLst/>
                          <a:latin typeface="Arial (Body)"/>
                        </a:rPr>
                        <a:t>Construct Rocket and Missile Maintenance Facility at Letterkenny Army Depot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Body)"/>
                          <a:cs typeface="Arial" panose="020B0604020202020204" pitchFamily="34" charset="0"/>
                        </a:rPr>
                        <a:t>Chambersburg,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8781132"/>
                  </a:ext>
                </a:extLst>
              </a:tr>
              <a:tr h="594360">
                <a:tc>
                  <a:txBody>
                    <a:bodyPr/>
                    <a:lstStyle/>
                    <a:p>
                      <a:pPr algn="ctr" rtl="0" fontAlgn="ctr"/>
                      <a:r>
                        <a:rPr lang="en-US" sz="1600" b="0" i="0" u="none" strike="noStrike" dirty="0">
                          <a:solidFill>
                            <a:schemeClr val="tx1"/>
                          </a:solidFill>
                          <a:effectLst/>
                          <a:latin typeface="Arial (Body)"/>
                        </a:rPr>
                        <a:t>Repair the Interiors of Buildings 213 and 1978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Fort Belvoir,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9571008"/>
                  </a:ext>
                </a:extLst>
              </a:tr>
              <a:tr h="594360">
                <a:tc>
                  <a:txBody>
                    <a:bodyPr/>
                    <a:lstStyle/>
                    <a:p>
                      <a:pPr algn="ctr" rtl="0" fontAlgn="ctr"/>
                      <a:r>
                        <a:rPr lang="en-US" sz="1600" b="0" i="0" u="none" strike="noStrike" dirty="0">
                          <a:solidFill>
                            <a:schemeClr val="tx1"/>
                          </a:solidFill>
                          <a:effectLst/>
                          <a:latin typeface="Arial (Body)"/>
                        </a:rPr>
                        <a:t>Construct Fire Alarm and Suppression Upgrades to Building 5681 at Joint Base Anacostia-Bolling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$5M to $10M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0317265"/>
                  </a:ext>
                </a:extLst>
              </a:tr>
            </a:tbl>
          </a:graphicData>
        </a:graphic>
      </p:graphicFrame>
      <p:sp>
        <p:nvSpPr>
          <p:cNvPr id="3" name="Title 5">
            <a:extLst>
              <a:ext uri="{FF2B5EF4-FFF2-40B4-BE49-F238E27FC236}">
                <a16:creationId xmlns:a16="http://schemas.microsoft.com/office/drawing/2014/main" id="{BE1419B2-0BE2-37C7-EA04-4A77BD97B24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milcon / rsfo</a:t>
            </a:r>
          </a:p>
        </p:txBody>
      </p:sp>
      <p:sp>
        <p:nvSpPr>
          <p:cNvPr id="5" name="TextBox 4">
            <a:extLst>
              <a:ext uri="{FF2B5EF4-FFF2-40B4-BE49-F238E27FC236}">
                <a16:creationId xmlns:a16="http://schemas.microsoft.com/office/drawing/2014/main" id="{D81A46EB-7FEC-E8DE-2BF1-BCF66E0EB865}"/>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55</a:t>
            </a:r>
          </a:p>
        </p:txBody>
      </p:sp>
    </p:spTree>
    <p:extLst>
      <p:ext uri="{BB962C8B-B14F-4D97-AF65-F5344CB8AC3E}">
        <p14:creationId xmlns:p14="http://schemas.microsoft.com/office/powerpoint/2010/main" val="341579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1390312667"/>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Rock Wall Stabilization at Alvin R. Bush Dam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Clinton County,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6830819"/>
                  </a:ext>
                </a:extLst>
              </a:tr>
              <a:tr h="594360">
                <a:tc>
                  <a:txBody>
                    <a:bodyPr/>
                    <a:lstStyle/>
                    <a:p>
                      <a:pPr algn="ctr" rtl="0" fontAlgn="ctr"/>
                      <a:r>
                        <a:rPr lang="en-US" sz="1600" b="0" i="0" u="none" strike="noStrike" dirty="0">
                          <a:solidFill>
                            <a:schemeClr val="tx1"/>
                          </a:solidFill>
                          <a:effectLst/>
                          <a:latin typeface="Arial (Body)"/>
                        </a:rPr>
                        <a:t>Outlet Work Gates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Whitney Point, NY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340462"/>
                  </a:ext>
                </a:extLst>
              </a:tr>
              <a:tr h="594360">
                <a:tc>
                  <a:txBody>
                    <a:bodyPr/>
                    <a:lstStyle/>
                    <a:p>
                      <a:pPr algn="ctr" rtl="0" fontAlgn="ctr"/>
                      <a:r>
                        <a:rPr lang="en-US" sz="1600" b="0" i="0" u="none" strike="noStrike" dirty="0">
                          <a:solidFill>
                            <a:schemeClr val="tx1"/>
                          </a:solidFill>
                          <a:effectLst/>
                          <a:latin typeface="Arial (Body)"/>
                        </a:rPr>
                        <a:t>Butterfly Valve and Insulation Replacement at Jennings Randolph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Elk Garden, WV</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$5M to $10M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811445"/>
                  </a:ext>
                </a:extLst>
              </a:tr>
              <a:tr h="594360">
                <a:tc>
                  <a:txBody>
                    <a:bodyPr/>
                    <a:lstStyle/>
                    <a:p>
                      <a:pPr algn="ctr" rtl="0" fontAlgn="ctr"/>
                      <a:r>
                        <a:rPr lang="en-US" sz="1600" b="0" i="0" u="none" strike="noStrike" dirty="0">
                          <a:solidFill>
                            <a:schemeClr val="tx1"/>
                          </a:solidFill>
                          <a:effectLst/>
                          <a:latin typeface="Arial (Body)"/>
                        </a:rPr>
                        <a:t>Plum Creek Community Park Culvert Removal and Stream Restoration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Adams County,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6471241"/>
                  </a:ext>
                </a:extLst>
              </a:tr>
              <a:tr h="594360">
                <a:tc>
                  <a:txBody>
                    <a:bodyPr/>
                    <a:lstStyle/>
                    <a:p>
                      <a:pPr algn="ctr" rtl="0" fontAlgn="ctr"/>
                      <a:r>
                        <a:rPr lang="en-US" sz="1600" b="0" i="0" u="none" strike="noStrike" dirty="0">
                          <a:solidFill>
                            <a:schemeClr val="tx1"/>
                          </a:solidFill>
                          <a:effectLst/>
                          <a:latin typeface="Arial (Body)"/>
                        </a:rPr>
                        <a:t>Pave Asphalt Access Roads at Alvin R. Bush Dam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Clinton County,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TBD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2273386"/>
                  </a:ext>
                </a:extLst>
              </a:tr>
              <a:tr h="594360">
                <a:tc>
                  <a:txBody>
                    <a:bodyPr/>
                    <a:lstStyle/>
                    <a:p>
                      <a:pPr algn="ctr" rtl="0" fontAlgn="ctr"/>
                      <a:r>
                        <a:rPr lang="en-US" sz="1600" b="0" i="0" u="none" strike="noStrike" dirty="0">
                          <a:solidFill>
                            <a:schemeClr val="tx1"/>
                          </a:solidFill>
                          <a:effectLst/>
                          <a:latin typeface="Arial (Body)"/>
                        </a:rPr>
                        <a:t>James Island Ecosystem Restoration</a:t>
                      </a:r>
                    </a:p>
                    <a:p>
                      <a:pPr algn="ctr" rtl="0" fontAlgn="ctr"/>
                      <a:r>
                        <a:rPr lang="en-US" sz="1600" b="0" i="0" u="none" strike="noStrike" dirty="0">
                          <a:solidFill>
                            <a:schemeClr val="tx1"/>
                          </a:solidFill>
                          <a:effectLst/>
                          <a:latin typeface="Arial (Body)"/>
                        </a:rPr>
                        <a:t>(Phase 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Dorchester County,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$250M to $500M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5040214"/>
                  </a:ext>
                </a:extLst>
              </a:tr>
            </a:tbl>
          </a:graphicData>
        </a:graphic>
      </p:graphicFrame>
      <p:sp>
        <p:nvSpPr>
          <p:cNvPr id="3" name="Title 5">
            <a:extLst>
              <a:ext uri="{FF2B5EF4-FFF2-40B4-BE49-F238E27FC236}">
                <a16:creationId xmlns:a16="http://schemas.microsoft.com/office/drawing/2014/main" id="{244533C3-D158-C69F-98D2-CAB587094AD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civil works</a:t>
            </a:r>
            <a:r>
              <a:rPr lang="en-US" sz="800" dirty="0"/>
              <a:t> (1 of 3)</a:t>
            </a:r>
            <a:endParaRPr lang="en-US" dirty="0"/>
          </a:p>
        </p:txBody>
      </p:sp>
      <p:sp>
        <p:nvSpPr>
          <p:cNvPr id="5" name="TextBox 4">
            <a:extLst>
              <a:ext uri="{FF2B5EF4-FFF2-40B4-BE49-F238E27FC236}">
                <a16:creationId xmlns:a16="http://schemas.microsoft.com/office/drawing/2014/main" id="{F7CE6156-2DF1-E6E5-66B1-8AC404C57160}"/>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56</a:t>
            </a:r>
          </a:p>
        </p:txBody>
      </p:sp>
    </p:spTree>
    <p:extLst>
      <p:ext uri="{BB962C8B-B14F-4D97-AF65-F5344CB8AC3E}">
        <p14:creationId xmlns:p14="http://schemas.microsoft.com/office/powerpoint/2010/main" val="1972864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1323443026"/>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Baltimore Harbor and Channels Maintenance Dredging - MD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94360">
                <a:tc>
                  <a:txBody>
                    <a:bodyPr/>
                    <a:lstStyle/>
                    <a:p>
                      <a:pPr algn="ctr" rtl="0" fontAlgn="ctr"/>
                      <a:r>
                        <a:rPr lang="en-US" sz="1600" b="0" i="0" u="none" strike="noStrike" dirty="0">
                          <a:solidFill>
                            <a:schemeClr val="tx1"/>
                          </a:solidFill>
                          <a:effectLst/>
                          <a:latin typeface="Arial (Body)"/>
                        </a:rPr>
                        <a:t>Baltimore Harbor and Channels Maintenance Dredging - Cape Henry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Virginia Beach, VA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a:solidFill>
                            <a:schemeClr val="tx1"/>
                          </a:solidFill>
                          <a:effectLst/>
                          <a:latin typeface="Arial (Body)"/>
                        </a:rPr>
                        <a:t>$10M to $25M</a:t>
                      </a:r>
                      <a:endParaRPr lang="en-US" sz="1600" b="0" i="0" u="none" strike="noStrike"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1" i="0" u="none" strike="noStrike" baseline="0" dirty="0">
                          <a:solidFill>
                            <a:srgbClr val="2DAA27"/>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1040741"/>
                  </a:ext>
                </a:extLst>
              </a:tr>
              <a:tr h="594360">
                <a:tc>
                  <a:txBody>
                    <a:bodyPr/>
                    <a:lstStyle/>
                    <a:p>
                      <a:pPr algn="ctr" rtl="0" fontAlgn="ctr"/>
                      <a:r>
                        <a:rPr lang="en-US" sz="1600" b="0" i="0" u="none" strike="noStrike" dirty="0">
                          <a:solidFill>
                            <a:schemeClr val="tx1"/>
                          </a:solidFill>
                          <a:effectLst/>
                          <a:latin typeface="Arial (Body)"/>
                        </a:rPr>
                        <a:t>Atlantic Coast of Maryland Beach Renourishment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Ocean City,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$10M to $25M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8469906"/>
                  </a:ext>
                </a:extLst>
              </a:tr>
              <a:tr h="594360">
                <a:tc>
                  <a:txBody>
                    <a:bodyPr/>
                    <a:lstStyle/>
                    <a:p>
                      <a:pPr algn="ctr" rtl="0" fontAlgn="ctr"/>
                      <a:r>
                        <a:rPr lang="en-US" sz="1600" b="0" i="0" u="none" strike="noStrike" dirty="0">
                          <a:solidFill>
                            <a:schemeClr val="tx1"/>
                          </a:solidFill>
                          <a:effectLst/>
                          <a:latin typeface="Arial (Body)"/>
                        </a:rPr>
                        <a:t>Upper Wicomico River Maintenance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Salisbury,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340462"/>
                  </a:ext>
                </a:extLst>
              </a:tr>
              <a:tr h="594360">
                <a:tc>
                  <a:txBody>
                    <a:bodyPr/>
                    <a:lstStyle/>
                    <a:p>
                      <a:pPr algn="ctr" rtl="0" fontAlgn="ctr"/>
                      <a:r>
                        <a:rPr lang="en-US" sz="1600" b="0" i="0" u="none" strike="noStrike" dirty="0">
                          <a:solidFill>
                            <a:schemeClr val="tx1"/>
                          </a:solidFill>
                          <a:effectLst/>
                          <a:latin typeface="Arial (Body)"/>
                        </a:rPr>
                        <a:t>North East River Maintenance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Elkton,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811445"/>
                  </a:ext>
                </a:extLst>
              </a:tr>
              <a:tr h="594360">
                <a:tc>
                  <a:txBody>
                    <a:bodyPr/>
                    <a:lstStyle/>
                    <a:p>
                      <a:pPr algn="ctr" rtl="0" fontAlgn="ctr"/>
                      <a:r>
                        <a:rPr lang="en-US" sz="1600" b="0" i="0" u="none" strike="noStrike" dirty="0">
                          <a:solidFill>
                            <a:schemeClr val="tx1"/>
                          </a:solidFill>
                          <a:effectLst/>
                          <a:latin typeface="Arial (Body)"/>
                        </a:rPr>
                        <a:t>Rock Hall Harbor Maintenance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Rock Hall,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697379"/>
                  </a:ext>
                </a:extLst>
              </a:tr>
            </a:tbl>
          </a:graphicData>
        </a:graphic>
      </p:graphicFrame>
      <p:sp>
        <p:nvSpPr>
          <p:cNvPr id="3" name="Title 5">
            <a:extLst>
              <a:ext uri="{FF2B5EF4-FFF2-40B4-BE49-F238E27FC236}">
                <a16:creationId xmlns:a16="http://schemas.microsoft.com/office/drawing/2014/main" id="{244533C3-D158-C69F-98D2-CAB587094AD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civil works</a:t>
            </a:r>
            <a:r>
              <a:rPr lang="en-US" sz="800" dirty="0"/>
              <a:t> (2 of 3)</a:t>
            </a:r>
            <a:endParaRPr lang="en-US" dirty="0"/>
          </a:p>
        </p:txBody>
      </p:sp>
      <p:sp>
        <p:nvSpPr>
          <p:cNvPr id="5" name="TextBox 4">
            <a:extLst>
              <a:ext uri="{FF2B5EF4-FFF2-40B4-BE49-F238E27FC236}">
                <a16:creationId xmlns:a16="http://schemas.microsoft.com/office/drawing/2014/main" id="{13FD4ED9-7CB2-F8FD-C45E-9352FB9F3F44}"/>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57</a:t>
            </a:r>
          </a:p>
        </p:txBody>
      </p:sp>
    </p:spTree>
    <p:extLst>
      <p:ext uri="{BB962C8B-B14F-4D97-AF65-F5344CB8AC3E}">
        <p14:creationId xmlns:p14="http://schemas.microsoft.com/office/powerpoint/2010/main" val="2564865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3267142325"/>
              </p:ext>
            </p:extLst>
          </p:nvPr>
        </p:nvGraphicFramePr>
        <p:xfrm>
          <a:off x="219556" y="1156784"/>
          <a:ext cx="11752882" cy="252301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St. Patrick Creek Maintenance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St. Mary’s County,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8217731"/>
                  </a:ext>
                </a:extLst>
              </a:tr>
              <a:tr h="594360">
                <a:tc>
                  <a:txBody>
                    <a:bodyPr/>
                    <a:lstStyle/>
                    <a:p>
                      <a:pPr algn="ctr" rtl="0" fontAlgn="ctr"/>
                      <a:r>
                        <a:rPr lang="en-US" sz="1600" b="0" i="0" u="none" strike="noStrike" dirty="0">
                          <a:solidFill>
                            <a:schemeClr val="tx1"/>
                          </a:solidFill>
                          <a:effectLst/>
                          <a:latin typeface="Arial (Body)"/>
                        </a:rPr>
                        <a:t>Bank Armoring of Low-Level Outlet Channel and Deposition Removal at Raystown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Hesston,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Q4</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Set-Aside</a:t>
                      </a:r>
                    </a:p>
                    <a:p>
                      <a:pPr algn="ctr" rtl="0" fontAlgn="ctr"/>
                      <a:r>
                        <a:rPr lang="en-US" sz="1600" b="0" i="0" u="none" strike="noStrike" baseline="0" dirty="0">
                          <a:solidFill>
                            <a:schemeClr val="tx1"/>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6830819"/>
                  </a:ext>
                </a:extLst>
              </a:tr>
              <a:tr h="594360">
                <a:tc>
                  <a:txBody>
                    <a:bodyPr/>
                    <a:lstStyle/>
                    <a:p>
                      <a:pPr algn="ctr" rtl="0" fontAlgn="ctr"/>
                      <a:r>
                        <a:rPr lang="en-US" sz="1600" b="0" i="0" u="none" strike="noStrike" dirty="0">
                          <a:solidFill>
                            <a:schemeClr val="tx1"/>
                          </a:solidFill>
                          <a:effectLst/>
                          <a:latin typeface="Arial (Body)"/>
                        </a:rPr>
                        <a:t>Shoal Removal at Codorus Creek Flood Risk Management (Levee)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York,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strike="noStrike"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WOSB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998328"/>
                  </a:ext>
                </a:extLst>
              </a:tr>
            </a:tbl>
          </a:graphicData>
        </a:graphic>
      </p:graphicFrame>
      <p:sp>
        <p:nvSpPr>
          <p:cNvPr id="3" name="Title 5">
            <a:extLst>
              <a:ext uri="{FF2B5EF4-FFF2-40B4-BE49-F238E27FC236}">
                <a16:creationId xmlns:a16="http://schemas.microsoft.com/office/drawing/2014/main" id="{244533C3-D158-C69F-98D2-CAB587094AD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civil works</a:t>
            </a:r>
            <a:r>
              <a:rPr lang="en-US" sz="800" dirty="0"/>
              <a:t> (3 of 3)</a:t>
            </a:r>
            <a:endParaRPr lang="en-US" dirty="0"/>
          </a:p>
        </p:txBody>
      </p:sp>
      <p:sp>
        <p:nvSpPr>
          <p:cNvPr id="5" name="TextBox 4">
            <a:extLst>
              <a:ext uri="{FF2B5EF4-FFF2-40B4-BE49-F238E27FC236}">
                <a16:creationId xmlns:a16="http://schemas.microsoft.com/office/drawing/2014/main" id="{A1CCA7CB-176A-968E-2278-C5C6F413EB5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58</a:t>
            </a:r>
          </a:p>
        </p:txBody>
      </p:sp>
    </p:spTree>
    <p:extLst>
      <p:ext uri="{BB962C8B-B14F-4D97-AF65-F5344CB8AC3E}">
        <p14:creationId xmlns:p14="http://schemas.microsoft.com/office/powerpoint/2010/main" val="3066188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C9D7C74-E9FF-F49C-7793-BDD309A5421F}"/>
              </a:ext>
            </a:extLst>
          </p:cNvPr>
          <p:cNvPicPr>
            <a:picLocks noChangeAspect="1"/>
          </p:cNvPicPr>
          <p:nvPr/>
        </p:nvPicPr>
        <p:blipFill>
          <a:blip r:embed="rId3"/>
          <a:stretch>
            <a:fillRect/>
          </a:stretch>
        </p:blipFill>
        <p:spPr>
          <a:xfrm>
            <a:off x="804123" y="1162050"/>
            <a:ext cx="10583752" cy="4703173"/>
          </a:xfrm>
          <a:prstGeom prst="rect">
            <a:avLst/>
          </a:prstGeom>
          <a:ln>
            <a:solidFill>
              <a:schemeClr val="tx1"/>
            </a:solidFill>
          </a:ln>
        </p:spPr>
      </p:pic>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overview</a:t>
            </a:r>
            <a:br>
              <a:rPr lang="en-US" dirty="0"/>
            </a:br>
            <a:r>
              <a:rPr lang="en-US" dirty="0"/>
              <a:t>organization and manpower</a:t>
            </a:r>
          </a:p>
        </p:txBody>
      </p:sp>
      <p:sp>
        <p:nvSpPr>
          <p:cNvPr id="34" name="TextBox 33">
            <a:extLst>
              <a:ext uri="{FF2B5EF4-FFF2-40B4-BE49-F238E27FC236}">
                <a16:creationId xmlns:a16="http://schemas.microsoft.com/office/drawing/2014/main" id="{D3D4C009-E8C4-A6CE-2104-ADF17839C526}"/>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a:t>
            </a:r>
          </a:p>
        </p:txBody>
      </p:sp>
    </p:spTree>
    <p:extLst>
      <p:ext uri="{BB962C8B-B14F-4D97-AF65-F5344CB8AC3E}">
        <p14:creationId xmlns:p14="http://schemas.microsoft.com/office/powerpoint/2010/main" val="110855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81282442"/>
              </p:ext>
            </p:extLst>
          </p:nvPr>
        </p:nvGraphicFramePr>
        <p:xfrm>
          <a:off x="219556" y="1156784"/>
          <a:ext cx="11752882" cy="4742804"/>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Capacity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kern="1200" dirty="0">
                          <a:solidFill>
                            <a:schemeClr val="tx1"/>
                          </a:solidFill>
                          <a:effectLst/>
                          <a:latin typeface="Arial (Body)"/>
                          <a:ea typeface="+mn-ea"/>
                          <a:cs typeface="+mn-cs"/>
                        </a:rPr>
                        <a:t>Mechanical Services (SATOC)</a:t>
                      </a:r>
                      <a:endParaRPr lang="en-US" sz="1600" b="0" i="0" u="none" strike="noStrike" dirty="0">
                        <a:solidFill>
                          <a:schemeClr val="tx1"/>
                        </a:solidFill>
                        <a:effectLst/>
                        <a:latin typeface="Arial (Body)"/>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$20M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3608852"/>
                  </a:ext>
                </a:extLst>
              </a:tr>
              <a:tr h="594360">
                <a:tc>
                  <a:txBody>
                    <a:bodyPr/>
                    <a:lstStyle/>
                    <a:p>
                      <a:pPr algn="ctr" rtl="0" fontAlgn="ctr"/>
                      <a:r>
                        <a:rPr lang="en-US" sz="1600" b="0" i="0" kern="1200" dirty="0">
                          <a:solidFill>
                            <a:schemeClr val="tx1"/>
                          </a:solidFill>
                          <a:effectLst/>
                          <a:latin typeface="Arial (Body)"/>
                          <a:ea typeface="+mn-ea"/>
                          <a:cs typeface="+mn-cs"/>
                        </a:rPr>
                        <a:t>Electrical Services (SATOC)</a:t>
                      </a:r>
                      <a:endParaRPr lang="en-US" sz="1600" b="0" i="0" u="none" strike="noStrike" dirty="0">
                        <a:solidFill>
                          <a:schemeClr val="tx1"/>
                        </a:solidFill>
                        <a:effectLst/>
                        <a:latin typeface="Arial (Body)"/>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$8M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1" i="0" u="none" strike="noStrike" baseline="0" dirty="0">
                          <a:solidFill>
                            <a:srgbClr val="2DAA27"/>
                          </a:solidFill>
                          <a:effectLst/>
                          <a:latin typeface="Arial (Body)"/>
                        </a:rPr>
                        <a:t>Competitive 8(a)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7998689"/>
                  </a:ext>
                </a:extLst>
              </a:tr>
              <a:tr h="594360">
                <a:tc>
                  <a:txBody>
                    <a:bodyPr/>
                    <a:lstStyle/>
                    <a:p>
                      <a:pPr algn="ctr" rtl="0" fontAlgn="ctr"/>
                      <a:r>
                        <a:rPr lang="en-US" sz="1600" b="0" i="0" u="none" strike="noStrike" dirty="0">
                          <a:solidFill>
                            <a:schemeClr val="tx1"/>
                          </a:solidFill>
                          <a:effectLst/>
                          <a:latin typeface="Arial (Body)"/>
                        </a:rPr>
                        <a:t>Water Mains and Valves Emergency Repair Services (SATOC)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$8M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Competitive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8(a)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2716026"/>
                  </a:ext>
                </a:extLst>
              </a:tr>
              <a:tr h="594360">
                <a:tc>
                  <a:txBody>
                    <a:bodyPr/>
                    <a:lstStyle/>
                    <a:p>
                      <a:pPr algn="ctr" rtl="0" fontAlgn="ctr"/>
                      <a:r>
                        <a:rPr lang="en-US" sz="1600" b="0" i="0" u="none" strike="noStrike" dirty="0">
                          <a:solidFill>
                            <a:schemeClr val="tx1"/>
                          </a:solidFill>
                          <a:effectLst/>
                          <a:latin typeface="Arial (Body)"/>
                        </a:rPr>
                        <a:t>Phosphoric Acid (75%) (SATOC)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Dependent on Awardee’s</a:t>
                      </a:r>
                    </a:p>
                    <a:p>
                      <a:pPr algn="ctr" rtl="0" fontAlgn="ctr"/>
                      <a:r>
                        <a:rPr lang="en-US" sz="1600" b="0" i="0" u="none" strike="noStrike" dirty="0">
                          <a:solidFill>
                            <a:schemeClr val="tx1"/>
                          </a:solidFill>
                          <a:effectLst/>
                          <a:latin typeface="Arial (Body)"/>
                        </a:rPr>
                        <a:t>Unit Price</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9556173"/>
                  </a:ext>
                </a:extLst>
              </a:tr>
              <a:tr h="594360">
                <a:tc>
                  <a:txBody>
                    <a:bodyPr/>
                    <a:lstStyle/>
                    <a:p>
                      <a:pPr algn="ctr" rtl="0" fontAlgn="ctr"/>
                      <a:r>
                        <a:rPr lang="en-US" sz="1600" b="0" i="0" u="none" strike="noStrike" dirty="0">
                          <a:solidFill>
                            <a:schemeClr val="tx1"/>
                          </a:solidFill>
                          <a:effectLst/>
                          <a:latin typeface="Arial (Body)"/>
                        </a:rPr>
                        <a:t>Quicklime (SATOC)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Dependent on Awardee’s</a:t>
                      </a:r>
                    </a:p>
                    <a:p>
                      <a:pPr algn="ctr" rtl="0" fontAlgn="ctr"/>
                      <a:r>
                        <a:rPr lang="en-US" sz="1600" b="0" i="0" u="none" strike="noStrike" dirty="0">
                          <a:solidFill>
                            <a:schemeClr val="tx1"/>
                          </a:solidFill>
                          <a:effectLst/>
                          <a:latin typeface="Arial (Body)"/>
                        </a:rPr>
                        <a:t>Unit Price</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5268734"/>
                  </a:ext>
                </a:extLst>
              </a:tr>
              <a:tr h="594360">
                <a:tc>
                  <a:txBody>
                    <a:bodyPr/>
                    <a:lstStyle/>
                    <a:p>
                      <a:pPr algn="ctr" rtl="0" fontAlgn="ctr"/>
                      <a:r>
                        <a:rPr lang="en-US" sz="1600" b="0" i="0" kern="1200" dirty="0">
                          <a:solidFill>
                            <a:schemeClr val="tx1"/>
                          </a:solidFill>
                          <a:effectLst/>
                          <a:latin typeface="Arial (Body)"/>
                          <a:ea typeface="+mn-ea"/>
                          <a:cs typeface="+mn-cs"/>
                        </a:rPr>
                        <a:t>Residuals Dewatering Polymer (SATOC)</a:t>
                      </a:r>
                      <a:endParaRPr lang="en-US" sz="1600" b="0" i="0" u="none" strike="noStrike" dirty="0">
                        <a:solidFill>
                          <a:schemeClr val="tx1"/>
                        </a:solidFill>
                        <a:effectLst/>
                        <a:latin typeface="Arial (Body)"/>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Dependent on Awardee’s</a:t>
                      </a:r>
                    </a:p>
                    <a:p>
                      <a:pPr algn="ctr" rtl="0" fontAlgn="ctr"/>
                      <a:r>
                        <a:rPr lang="en-US" sz="1600" b="0" i="0" u="none" strike="noStrike" dirty="0">
                          <a:solidFill>
                            <a:schemeClr val="tx1"/>
                          </a:solidFill>
                          <a:effectLst/>
                          <a:latin typeface="Arial (Body)"/>
                        </a:rPr>
                        <a:t>Unit Price</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6145590"/>
                  </a:ext>
                </a:extLst>
              </a:tr>
            </a:tbl>
          </a:graphicData>
        </a:graphic>
      </p:graphicFrame>
      <p:sp>
        <p:nvSpPr>
          <p:cNvPr id="3" name="Title 5">
            <a:extLst>
              <a:ext uri="{FF2B5EF4-FFF2-40B4-BE49-F238E27FC236}">
                <a16:creationId xmlns:a16="http://schemas.microsoft.com/office/drawing/2014/main" id="{E2945629-2009-6E41-10DF-CFC3C2F35FDB}"/>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Washington aqueduct</a:t>
            </a:r>
            <a:r>
              <a:rPr lang="en-US" sz="800" dirty="0"/>
              <a:t> (1 of 3)</a:t>
            </a:r>
            <a:endParaRPr lang="en-US" dirty="0"/>
          </a:p>
        </p:txBody>
      </p:sp>
      <p:sp>
        <p:nvSpPr>
          <p:cNvPr id="5" name="TextBox 4">
            <a:extLst>
              <a:ext uri="{FF2B5EF4-FFF2-40B4-BE49-F238E27FC236}">
                <a16:creationId xmlns:a16="http://schemas.microsoft.com/office/drawing/2014/main" id="{FD6500C9-E295-8850-7067-849091C3FD12}"/>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59</a:t>
            </a:r>
          </a:p>
        </p:txBody>
      </p:sp>
    </p:spTree>
    <p:extLst>
      <p:ext uri="{BB962C8B-B14F-4D97-AF65-F5344CB8AC3E}">
        <p14:creationId xmlns:p14="http://schemas.microsoft.com/office/powerpoint/2010/main" val="390111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3658384003"/>
              </p:ext>
            </p:extLst>
          </p:nvPr>
        </p:nvGraphicFramePr>
        <p:xfrm>
          <a:off x="219556" y="1156784"/>
          <a:ext cx="11752882" cy="1479862"/>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Capacity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Aqua Ammonia (19%) (SATOC)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Dependent on Awardee’s</a:t>
                      </a:r>
                    </a:p>
                    <a:p>
                      <a:pPr algn="ctr" rtl="0" fontAlgn="ctr"/>
                      <a:r>
                        <a:rPr lang="en-US" sz="1600" b="0" i="0" u="none" strike="noStrike" dirty="0">
                          <a:solidFill>
                            <a:schemeClr val="tx1"/>
                          </a:solidFill>
                          <a:effectLst/>
                          <a:latin typeface="Arial (Body)"/>
                        </a:rPr>
                        <a:t>Unit Price</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rgbClr val="221F2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3608852"/>
                  </a:ext>
                </a:extLst>
              </a:tr>
            </a:tbl>
          </a:graphicData>
        </a:graphic>
      </p:graphicFrame>
      <p:sp>
        <p:nvSpPr>
          <p:cNvPr id="3" name="Title 5">
            <a:extLst>
              <a:ext uri="{FF2B5EF4-FFF2-40B4-BE49-F238E27FC236}">
                <a16:creationId xmlns:a16="http://schemas.microsoft.com/office/drawing/2014/main" id="{E2945629-2009-6E41-10DF-CFC3C2F35FDB}"/>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Washington aqueduct</a:t>
            </a:r>
            <a:r>
              <a:rPr lang="en-US" sz="800" dirty="0"/>
              <a:t> (2 of 3)</a:t>
            </a:r>
            <a:endParaRPr lang="en-US" dirty="0"/>
          </a:p>
        </p:txBody>
      </p:sp>
      <p:sp>
        <p:nvSpPr>
          <p:cNvPr id="5" name="TextBox 4">
            <a:extLst>
              <a:ext uri="{FF2B5EF4-FFF2-40B4-BE49-F238E27FC236}">
                <a16:creationId xmlns:a16="http://schemas.microsoft.com/office/drawing/2014/main" id="{5540018F-7E0E-5897-C0A5-AAFDC7821C8A}"/>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60</a:t>
            </a:r>
          </a:p>
        </p:txBody>
      </p:sp>
    </p:spTree>
    <p:extLst>
      <p:ext uri="{BB962C8B-B14F-4D97-AF65-F5344CB8AC3E}">
        <p14:creationId xmlns:p14="http://schemas.microsoft.com/office/powerpoint/2010/main" val="172743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3494569423"/>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Replace McMillan North Clearwell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$25M to $100M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8739152"/>
                  </a:ext>
                </a:extLst>
              </a:tr>
              <a:tr h="594360">
                <a:tc>
                  <a:txBody>
                    <a:bodyPr/>
                    <a:lstStyle/>
                    <a:p>
                      <a:pPr algn="ctr" rtl="0" fontAlgn="ctr"/>
                      <a:r>
                        <a:rPr lang="en-US" sz="1600" b="0" i="0" u="none" strike="noStrike" dirty="0">
                          <a:solidFill>
                            <a:schemeClr val="tx1"/>
                          </a:solidFill>
                          <a:effectLst/>
                          <a:latin typeface="Arial (Body)"/>
                        </a:rPr>
                        <a:t>McMillan Reservoir Cove Dredging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$5M to $10M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Competitive</a:t>
                      </a:r>
                    </a:p>
                    <a:p>
                      <a:pPr algn="ctr" rtl="0" fontAlgn="ctr"/>
                      <a:r>
                        <a:rPr lang="en-US" sz="1600" b="0" i="0" u="none" strike="noStrike" baseline="0" dirty="0">
                          <a:solidFill>
                            <a:schemeClr val="tx1"/>
                          </a:solidFill>
                          <a:effectLst/>
                          <a:latin typeface="Arial (Body)"/>
                        </a:rPr>
                        <a:t>8(a)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5822954"/>
                  </a:ext>
                </a:extLst>
              </a:tr>
              <a:tr h="594360">
                <a:tc>
                  <a:txBody>
                    <a:bodyPr/>
                    <a:lstStyle/>
                    <a:p>
                      <a:pPr algn="ctr" rtl="0" fontAlgn="ctr"/>
                      <a:r>
                        <a:rPr lang="en-US" sz="1600" b="0" i="0" u="none" strike="noStrike" dirty="0">
                          <a:solidFill>
                            <a:schemeClr val="tx1"/>
                          </a:solidFill>
                          <a:effectLst/>
                          <a:latin typeface="Arial (Body)"/>
                        </a:rPr>
                        <a:t>Grounds Maintenance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1" i="0" u="none" strike="noStrike" baseline="0" dirty="0">
                          <a:solidFill>
                            <a:srgbClr val="2DAA27"/>
                          </a:solidFill>
                          <a:effectLst/>
                          <a:latin typeface="Arial (Body)"/>
                        </a:rPr>
                        <a:t>Set-Aside</a:t>
                      </a:r>
                    </a:p>
                    <a:p>
                      <a:pPr algn="ctr" rtl="0" fontAlgn="ctr"/>
                      <a:r>
                        <a:rPr lang="en-US" sz="1600" b="1" i="0" u="none" strike="noStrike" baseline="0" dirty="0">
                          <a:solidFill>
                            <a:srgbClr val="2DAA27"/>
                          </a:solidFill>
                          <a:effectLst/>
                          <a:latin typeface="Arial (Body)"/>
                        </a:rPr>
                        <a:t>EDWOSB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9010110"/>
                  </a:ext>
                </a:extLst>
              </a:tr>
              <a:tr h="594360">
                <a:tc>
                  <a:txBody>
                    <a:bodyPr/>
                    <a:lstStyle/>
                    <a:p>
                      <a:pPr algn="ctr" rtl="0" fontAlgn="ctr"/>
                      <a:r>
                        <a:rPr lang="en-US" sz="1600" b="0" i="0" u="none" strike="noStrike" dirty="0">
                          <a:solidFill>
                            <a:schemeClr val="tx1"/>
                          </a:solidFill>
                          <a:effectLst/>
                          <a:latin typeface="Arial (Body)"/>
                        </a:rPr>
                        <a:t>Cable Inspection and Lubrication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$500k to $1M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2275703"/>
                  </a:ext>
                </a:extLst>
              </a:tr>
              <a:tr h="594360">
                <a:tc>
                  <a:txBody>
                    <a:bodyPr/>
                    <a:lstStyle/>
                    <a:p>
                      <a:pPr algn="ctr" rtl="0" fontAlgn="ctr"/>
                      <a:r>
                        <a:rPr lang="en-US" sz="1600" b="0" i="0" u="none" strike="noStrike" dirty="0">
                          <a:solidFill>
                            <a:schemeClr val="tx1"/>
                          </a:solidFill>
                          <a:effectLst/>
                          <a:latin typeface="Arial (Body)"/>
                        </a:rPr>
                        <a:t>Crane and Hoist Inspection and Maintenance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2129663"/>
                  </a:ext>
                </a:extLst>
              </a:tr>
              <a:tr h="594360">
                <a:tc>
                  <a:txBody>
                    <a:bodyPr/>
                    <a:lstStyle/>
                    <a:p>
                      <a:pPr algn="ctr" rtl="0" fontAlgn="ctr"/>
                      <a:r>
                        <a:rPr lang="en-US" sz="1600" b="0" i="0" u="none" strike="noStrike" dirty="0">
                          <a:solidFill>
                            <a:schemeClr val="tx1"/>
                          </a:solidFill>
                          <a:effectLst/>
                          <a:latin typeface="Arial (Body)"/>
                        </a:rPr>
                        <a:t>Fire Extinguisher Inspection, Maintenance, and Certification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chemeClr val="tx1"/>
                          </a:solidFill>
                          <a:effectLst/>
                          <a:latin typeface="Arial (Body)"/>
                          <a:cs typeface="Arial" panose="020B0604020202020204" pitchFamily="34" charset="0"/>
                        </a:rPr>
                        <a:t>Washington,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600" b="0" i="0" u="none" strike="noStrike" dirty="0">
                          <a:solidFill>
                            <a:schemeClr val="tx1"/>
                          </a:solidFill>
                          <a:effectLst/>
                          <a:latin typeface="Arial (Body)"/>
                        </a:rPr>
                        <a:t>$25k to $100k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2822324"/>
                  </a:ext>
                </a:extLst>
              </a:tr>
            </a:tbl>
          </a:graphicData>
        </a:graphic>
      </p:graphicFrame>
      <p:sp>
        <p:nvSpPr>
          <p:cNvPr id="5" name="Title 5">
            <a:extLst>
              <a:ext uri="{FF2B5EF4-FFF2-40B4-BE49-F238E27FC236}">
                <a16:creationId xmlns:a16="http://schemas.microsoft.com/office/drawing/2014/main" id="{97D4DD52-DD6F-121D-3120-433ED08E7261}"/>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Washington aqueduct</a:t>
            </a:r>
            <a:r>
              <a:rPr lang="en-US" sz="800" dirty="0"/>
              <a:t> (3 of 3)</a:t>
            </a:r>
            <a:endParaRPr lang="en-US" dirty="0"/>
          </a:p>
        </p:txBody>
      </p:sp>
      <p:sp>
        <p:nvSpPr>
          <p:cNvPr id="4" name="TextBox 3">
            <a:extLst>
              <a:ext uri="{FF2B5EF4-FFF2-40B4-BE49-F238E27FC236}">
                <a16:creationId xmlns:a16="http://schemas.microsoft.com/office/drawing/2014/main" id="{2B579EB9-7A1B-EAFB-A10E-5F9A595E99DF}"/>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61</a:t>
            </a:r>
          </a:p>
        </p:txBody>
      </p:sp>
    </p:spTree>
    <p:extLst>
      <p:ext uri="{BB962C8B-B14F-4D97-AF65-F5344CB8AC3E}">
        <p14:creationId xmlns:p14="http://schemas.microsoft.com/office/powerpoint/2010/main" val="2684166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584469824"/>
              </p:ext>
            </p:extLst>
          </p:nvPr>
        </p:nvGraphicFramePr>
        <p:xfrm>
          <a:off x="219556" y="1156784"/>
          <a:ext cx="11752882" cy="147907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Capacity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DoD National Relocation Program (BPA)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CF0000"/>
                          </a:solidFill>
                          <a:effectLst/>
                          <a:latin typeface="Arial (Body)"/>
                        </a:rPr>
                        <a:t>(Contemplates Number of Master Agreements is One)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Baltimore,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$32.5M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rgbClr val="221F20"/>
                          </a:solidFill>
                          <a:effectLst/>
                          <a:latin typeface="Arial (Body)"/>
                        </a:rPr>
                        <a:t>Unrestricted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6128722"/>
                  </a:ext>
                </a:extLst>
              </a:tr>
            </a:tbl>
          </a:graphicData>
        </a:graphic>
      </p:graphicFrame>
      <p:sp>
        <p:nvSpPr>
          <p:cNvPr id="3" name="Title 5">
            <a:extLst>
              <a:ext uri="{FF2B5EF4-FFF2-40B4-BE49-F238E27FC236}">
                <a16:creationId xmlns:a16="http://schemas.microsoft.com/office/drawing/2014/main" id="{AAD808CA-82E1-7692-08A5-DE46463489D6}"/>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services</a:t>
            </a:r>
            <a:r>
              <a:rPr lang="en-US" sz="800" dirty="0"/>
              <a:t> (1 of 3)</a:t>
            </a:r>
          </a:p>
        </p:txBody>
      </p:sp>
      <p:sp>
        <p:nvSpPr>
          <p:cNvPr id="5" name="TextBox 4">
            <a:extLst>
              <a:ext uri="{FF2B5EF4-FFF2-40B4-BE49-F238E27FC236}">
                <a16:creationId xmlns:a16="http://schemas.microsoft.com/office/drawing/2014/main" id="{747F3BAF-2389-2B4E-D4AE-800E552A5CB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62</a:t>
            </a:r>
          </a:p>
        </p:txBody>
      </p:sp>
    </p:spTree>
    <p:extLst>
      <p:ext uri="{BB962C8B-B14F-4D97-AF65-F5344CB8AC3E}">
        <p14:creationId xmlns:p14="http://schemas.microsoft.com/office/powerpoint/2010/main" val="4116667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645750716"/>
              </p:ext>
            </p:extLst>
          </p:nvPr>
        </p:nvGraphicFramePr>
        <p:xfrm>
          <a:off x="219556" y="1156784"/>
          <a:ext cx="11752882" cy="43060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Park Attendant Services at Raystown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Hesston,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rgbClr val="2DAA27"/>
                          </a:solidFill>
                          <a:effectLst/>
                          <a:latin typeface="Arial (Body)"/>
                          <a:ea typeface="Calibri" panose="020F0502020204030204" pitchFamily="34" charset="0"/>
                          <a:cs typeface="Arial" panose="020B0604020202020204" pitchFamily="34" charset="0"/>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$250k to $500k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6128722"/>
                  </a:ext>
                </a:extLst>
              </a:tr>
              <a:tr h="594360">
                <a:tc>
                  <a:txBody>
                    <a:bodyPr/>
                    <a:lstStyle/>
                    <a:p>
                      <a:pPr algn="ctr" rtl="0" fontAlgn="ctr"/>
                      <a:r>
                        <a:rPr lang="en-US" sz="1600" b="0" i="0" u="none" strike="noStrike" dirty="0">
                          <a:solidFill>
                            <a:schemeClr val="tx1"/>
                          </a:solidFill>
                          <a:effectLst/>
                          <a:latin typeface="Arial (Body)"/>
                        </a:rPr>
                        <a:t>Mowing Services at Tioga-Hammond Recreational Areas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Tioga,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$250k to $500k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baseline="0" dirty="0">
                          <a:solidFill>
                            <a:srgbClr val="221F20"/>
                          </a:solidFill>
                          <a:effectLst/>
                          <a:latin typeface="Arial (Body)"/>
                        </a:rPr>
                        <a:t>Set-Aside</a:t>
                      </a:r>
                    </a:p>
                    <a:p>
                      <a:pPr algn="ctr" rtl="0" fontAlgn="ctr"/>
                      <a:r>
                        <a:rPr lang="en-US" sz="1600" b="0" i="0" u="none" strike="noStrike" baseline="0" dirty="0">
                          <a:solidFill>
                            <a:srgbClr val="221F20"/>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5008841"/>
                  </a:ext>
                </a:extLst>
              </a:tr>
              <a:tr h="594360">
                <a:tc>
                  <a:txBody>
                    <a:bodyPr/>
                    <a:lstStyle/>
                    <a:p>
                      <a:pPr algn="ctr" rtl="0" fontAlgn="ctr"/>
                      <a:r>
                        <a:rPr lang="en-US" sz="1600" b="0" i="0" u="none" strike="noStrike" dirty="0">
                          <a:solidFill>
                            <a:schemeClr val="tx1"/>
                          </a:solidFill>
                          <a:effectLst/>
                          <a:latin typeface="Arial (Body)"/>
                        </a:rPr>
                        <a:t>Tenant Improvements for Armed Forces Recruiting Stations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PA, WV, VA, MD, DE, and D.C.</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$1M to $5M</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SDVOSB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9602843"/>
                  </a:ext>
                </a:extLst>
              </a:tr>
              <a:tr h="594360">
                <a:tc>
                  <a:txBody>
                    <a:bodyPr/>
                    <a:lstStyle/>
                    <a:p>
                      <a:pPr algn="ctr" rtl="0" fontAlgn="ctr"/>
                      <a:r>
                        <a:rPr lang="en-US" sz="1600" b="0" i="0" u="none" strike="noStrike" dirty="0">
                          <a:solidFill>
                            <a:schemeClr val="tx1"/>
                          </a:solidFill>
                          <a:effectLst/>
                          <a:latin typeface="Arial (Body)"/>
                        </a:rPr>
                        <a:t>Document and Media Shredding Services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Baltimore,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757007"/>
                  </a:ext>
                </a:extLst>
              </a:tr>
              <a:tr h="594360">
                <a:tc>
                  <a:txBody>
                    <a:bodyPr/>
                    <a:lstStyle/>
                    <a:p>
                      <a:pPr algn="ctr" rtl="0" fontAlgn="ctr"/>
                      <a:r>
                        <a:rPr lang="en-US" sz="1600" b="0" i="0" u="none" strike="noStrike" dirty="0">
                          <a:solidFill>
                            <a:schemeClr val="tx1"/>
                          </a:solidFill>
                          <a:effectLst/>
                          <a:latin typeface="Arial (Body)"/>
                        </a:rPr>
                        <a:t>Debris Vessel Reynolds Maintenance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Baltimore,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9818195"/>
                  </a:ext>
                </a:extLst>
              </a:tr>
              <a:tr h="594360">
                <a:tc>
                  <a:txBody>
                    <a:bodyPr/>
                    <a:lstStyle/>
                    <a:p>
                      <a:pPr algn="ctr" rtl="0" fontAlgn="ctr"/>
                      <a:r>
                        <a:rPr lang="en-US" sz="1600" b="0" i="0" u="none" strike="noStrike" dirty="0">
                          <a:solidFill>
                            <a:schemeClr val="tx1"/>
                          </a:solidFill>
                          <a:effectLst/>
                          <a:latin typeface="Arial (Body)"/>
                        </a:rPr>
                        <a:t>Aquatic Plant Control at Raystown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Hesston, 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2108438"/>
                  </a:ext>
                </a:extLst>
              </a:tr>
            </a:tbl>
          </a:graphicData>
        </a:graphic>
      </p:graphicFrame>
      <p:sp>
        <p:nvSpPr>
          <p:cNvPr id="3" name="Title 5">
            <a:extLst>
              <a:ext uri="{FF2B5EF4-FFF2-40B4-BE49-F238E27FC236}">
                <a16:creationId xmlns:a16="http://schemas.microsoft.com/office/drawing/2014/main" id="{AAD808CA-82E1-7692-08A5-DE46463489D6}"/>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services</a:t>
            </a:r>
            <a:r>
              <a:rPr lang="en-US" sz="800" dirty="0"/>
              <a:t> (2 of 3)</a:t>
            </a:r>
          </a:p>
        </p:txBody>
      </p:sp>
      <p:sp>
        <p:nvSpPr>
          <p:cNvPr id="4" name="TextBox 3">
            <a:extLst>
              <a:ext uri="{FF2B5EF4-FFF2-40B4-BE49-F238E27FC236}">
                <a16:creationId xmlns:a16="http://schemas.microsoft.com/office/drawing/2014/main" id="{60693074-E3D8-11C1-2C7A-A91B1CB57F8F}"/>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63</a:t>
            </a:r>
          </a:p>
        </p:txBody>
      </p:sp>
    </p:spTree>
    <p:extLst>
      <p:ext uri="{BB962C8B-B14F-4D97-AF65-F5344CB8AC3E}">
        <p14:creationId xmlns:p14="http://schemas.microsoft.com/office/powerpoint/2010/main" val="937409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755500928"/>
              </p:ext>
            </p:extLst>
          </p:nvPr>
        </p:nvGraphicFramePr>
        <p:xfrm>
          <a:off x="219556" y="1156784"/>
          <a:ext cx="11752882" cy="26677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Herbicide Application at Alvin R. Bush Dam, Curwensville Lake, Foster Joseph Sayers Dam, and Howard Levee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PA</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$100k to $250k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0490333"/>
                  </a:ext>
                </a:extLst>
              </a:tr>
              <a:tr h="594360">
                <a:tc>
                  <a:txBody>
                    <a:bodyPr/>
                    <a:lstStyle/>
                    <a:p>
                      <a:pPr algn="ctr" rtl="0" fontAlgn="ctr"/>
                      <a:r>
                        <a:rPr lang="en-US" sz="1600" b="0" i="0" u="none" strike="noStrike" dirty="0">
                          <a:solidFill>
                            <a:schemeClr val="tx1"/>
                          </a:solidFill>
                          <a:effectLst/>
                          <a:latin typeface="Arial (Body)"/>
                        </a:rPr>
                        <a:t>Park Attendant Services at Jennings Randolph Lake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Elk Garden, WV</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b="0" dirty="0">
                          <a:solidFill>
                            <a:schemeClr val="tx1"/>
                          </a:solidFill>
                          <a:effectLst/>
                          <a:latin typeface="Arial (Body)"/>
                          <a:ea typeface="Calibri" panose="020F0502020204030204" pitchFamily="34" charset="0"/>
                          <a:cs typeface="Arial" panose="020B0604020202020204" pitchFamily="34" charset="0"/>
                        </a:rPr>
                        <a:t>FY25, Q2</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$25k to $100k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536852"/>
                  </a:ext>
                </a:extLst>
              </a:tr>
              <a:tr h="594360">
                <a:tc>
                  <a:txBody>
                    <a:bodyPr/>
                    <a:lstStyle/>
                    <a:p>
                      <a:pPr algn="ctr" rtl="0" fontAlgn="ctr"/>
                      <a:r>
                        <a:rPr lang="en-US" sz="1600" b="0" i="0" u="none" strike="noStrike" dirty="0">
                          <a:solidFill>
                            <a:schemeClr val="tx1"/>
                          </a:solidFill>
                          <a:effectLst/>
                          <a:latin typeface="Arial (Body)"/>
                        </a:rPr>
                        <a:t>Grounds Maintenance and Snow Removal for Fort McHenry Field Offices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chemeClr val="tx1"/>
                          </a:solidFill>
                          <a:effectLst/>
                          <a:latin typeface="Arial (Body)"/>
                          <a:cs typeface="Arial" panose="020B0604020202020204" pitchFamily="34" charset="0"/>
                        </a:rPr>
                        <a:t>Baltimore, MD</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Arial (Body)"/>
                        </a:rPr>
                        <a:t>FY25, Q3</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chemeClr val="tx1"/>
                          </a:solidFill>
                          <a:effectLst/>
                          <a:latin typeface="Arial (Body)"/>
                        </a:rPr>
                        <a:t>$25k to $100k</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Set-Aside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baseline="0" dirty="0">
                          <a:solidFill>
                            <a:srgbClr val="2DAA27"/>
                          </a:solidFill>
                          <a:effectLst/>
                          <a:latin typeface="Arial (Body)"/>
                        </a:rPr>
                        <a:t>SB</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79571"/>
                  </a:ext>
                </a:extLst>
              </a:tr>
            </a:tbl>
          </a:graphicData>
        </a:graphic>
      </p:graphicFrame>
      <p:sp>
        <p:nvSpPr>
          <p:cNvPr id="3" name="Title 5">
            <a:extLst>
              <a:ext uri="{FF2B5EF4-FFF2-40B4-BE49-F238E27FC236}">
                <a16:creationId xmlns:a16="http://schemas.microsoft.com/office/drawing/2014/main" id="{AAD808CA-82E1-7692-08A5-DE46463489D6}"/>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services</a:t>
            </a:r>
            <a:r>
              <a:rPr lang="en-US" sz="800" dirty="0"/>
              <a:t> (3 of 3)</a:t>
            </a:r>
          </a:p>
        </p:txBody>
      </p:sp>
      <p:sp>
        <p:nvSpPr>
          <p:cNvPr id="4" name="TextBox 3">
            <a:extLst>
              <a:ext uri="{FF2B5EF4-FFF2-40B4-BE49-F238E27FC236}">
                <a16:creationId xmlns:a16="http://schemas.microsoft.com/office/drawing/2014/main" id="{2782737A-91B2-B464-AE5A-F0286308F6DB}"/>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64</a:t>
            </a:r>
          </a:p>
        </p:txBody>
      </p:sp>
    </p:spTree>
    <p:extLst>
      <p:ext uri="{BB962C8B-B14F-4D97-AF65-F5344CB8AC3E}">
        <p14:creationId xmlns:p14="http://schemas.microsoft.com/office/powerpoint/2010/main" val="31889496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B5DD4D-2F4F-A7AF-3A2D-E19676A66C12}"/>
              </a:ext>
            </a:extLst>
          </p:cNvPr>
          <p:cNvGraphicFramePr>
            <a:graphicFrameLocks noGrp="1"/>
          </p:cNvGraphicFramePr>
          <p:nvPr>
            <p:extLst>
              <p:ext uri="{D42A27DB-BD31-4B8C-83A1-F6EECF244321}">
                <p14:modId xmlns:p14="http://schemas.microsoft.com/office/powerpoint/2010/main" val="257482480"/>
              </p:ext>
            </p:extLst>
          </p:nvPr>
        </p:nvGraphicFramePr>
        <p:xfrm>
          <a:off x="219556" y="1156784"/>
          <a:ext cx="11752882" cy="1334291"/>
        </p:xfrm>
        <a:graphic>
          <a:graphicData uri="http://schemas.openxmlformats.org/drawingml/2006/table">
            <a:tbl>
              <a:tblPr firstRow="1" bandRow="1"/>
              <a:tblGrid>
                <a:gridCol w="4114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620258">
                  <a:extLst>
                    <a:ext uri="{9D8B030D-6E8A-4147-A177-3AD203B41FA5}">
                      <a16:colId xmlns:a16="http://schemas.microsoft.com/office/drawing/2014/main" val="20002"/>
                    </a:ext>
                  </a:extLst>
                </a:gridCol>
                <a:gridCol w="1790810">
                  <a:extLst>
                    <a:ext uri="{9D8B030D-6E8A-4147-A177-3AD203B41FA5}">
                      <a16:colId xmlns:a16="http://schemas.microsoft.com/office/drawing/2014/main" val="20003"/>
                    </a:ext>
                  </a:extLst>
                </a:gridCol>
                <a:gridCol w="1483814">
                  <a:extLst>
                    <a:ext uri="{9D8B030D-6E8A-4147-A177-3AD203B41FA5}">
                      <a16:colId xmlns:a16="http://schemas.microsoft.com/office/drawing/2014/main" val="20004"/>
                    </a:ext>
                  </a:extLst>
                </a:gridCol>
              </a:tblGrid>
              <a:tr h="568472">
                <a:tc>
                  <a:txBody>
                    <a:bodyPr/>
                    <a:lstStyle/>
                    <a:p>
                      <a:pPr algn="ctr" rtl="0" fontAlgn="ctr"/>
                      <a:r>
                        <a:rPr lang="en-US" sz="1600" b="1" i="0" u="none" strike="noStrike" dirty="0">
                          <a:solidFill>
                            <a:srgbClr val="FFFFFF"/>
                          </a:solidFill>
                          <a:effectLst/>
                          <a:latin typeface="Arial (Body)"/>
                        </a:rPr>
                        <a:t>Description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Location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Solicitation Date</a:t>
                      </a:r>
                    </a:p>
                    <a:p>
                      <a:pPr algn="ctr" rtl="0" fontAlgn="ctr"/>
                      <a:r>
                        <a:rPr lang="en-US" sz="1600" b="1" i="0" u="none" strike="noStrike" dirty="0">
                          <a:solidFill>
                            <a:srgbClr val="FFFFFF"/>
                          </a:solidFill>
                          <a:effectLst/>
                          <a:latin typeface="Arial (Body)"/>
                        </a:rPr>
                        <a:t>(By Quarter)</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Magnitude of Construction</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tc>
                  <a:txBody>
                    <a:bodyPr/>
                    <a:lstStyle/>
                    <a:p>
                      <a:pPr algn="ctr" rtl="0" fontAlgn="ctr"/>
                      <a:r>
                        <a:rPr lang="en-US" sz="1600" b="1" i="0" u="none" strike="noStrike" dirty="0">
                          <a:solidFill>
                            <a:srgbClr val="FFFFFF"/>
                          </a:solidFill>
                          <a:effectLst/>
                          <a:latin typeface="Arial (Body)"/>
                        </a:rPr>
                        <a:t>Anticipated</a:t>
                      </a:r>
                    </a:p>
                    <a:p>
                      <a:pPr algn="ctr" rtl="0" fontAlgn="ctr"/>
                      <a:r>
                        <a:rPr lang="en-US" sz="1600" b="1" i="0" u="none" strike="noStrike" dirty="0">
                          <a:solidFill>
                            <a:srgbClr val="FFFFFF"/>
                          </a:solidFill>
                          <a:effectLst/>
                          <a:latin typeface="Arial (Body)"/>
                        </a:rPr>
                        <a:t>Acquisition Strategy</a:t>
                      </a: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1F20"/>
                    </a:solidFill>
                  </a:tcPr>
                </a:tc>
                <a:extLst>
                  <a:ext uri="{0D108BD9-81ED-4DB2-BD59-A6C34878D82A}">
                    <a16:rowId xmlns:a16="http://schemas.microsoft.com/office/drawing/2014/main" val="10000"/>
                  </a:ext>
                </a:extLst>
              </a:tr>
              <a:tr h="594360">
                <a:tc>
                  <a:txBody>
                    <a:bodyPr/>
                    <a:lstStyle/>
                    <a:p>
                      <a:pPr algn="ctr" rtl="0" fontAlgn="ctr"/>
                      <a:r>
                        <a:rPr lang="en-US" sz="1600" b="0" i="0" u="none" strike="noStrike" dirty="0">
                          <a:solidFill>
                            <a:schemeClr val="tx1"/>
                          </a:solidFill>
                          <a:effectLst/>
                          <a:latin typeface="Arial (Body)"/>
                        </a:rPr>
                        <a:t>No Opportunities to Forecast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chemeClr val="tx1"/>
                        </a:solidFill>
                        <a:effectLst/>
                        <a:latin typeface="Arial (Body)"/>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600" b="0" dirty="0">
                        <a:solidFill>
                          <a:schemeClr val="tx1"/>
                        </a:solidFill>
                        <a:effectLst/>
                        <a:latin typeface="Arial (Body)"/>
                        <a:ea typeface="Calibri" panose="020F0502020204030204" pitchFamily="34" charset="0"/>
                        <a:cs typeface="Arial" panose="020B0604020202020204" pitchFamily="34" charset="0"/>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600" b="0" i="0" u="none" strike="noStrike"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en-US" sz="1600" b="0" i="0" u="none" strike="noStrike" baseline="0" dirty="0">
                        <a:solidFill>
                          <a:schemeClr val="tx1"/>
                        </a:solidFill>
                        <a:effectLst/>
                        <a:latin typeface="Arial (Body)"/>
                      </a:endParaRPr>
                    </a:p>
                  </a:txBody>
                  <a:tcPr marL="8411" marR="8411" marT="8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8485188"/>
                  </a:ext>
                </a:extLst>
              </a:tr>
            </a:tbl>
          </a:graphicData>
        </a:graphic>
      </p:graphicFrame>
      <p:sp>
        <p:nvSpPr>
          <p:cNvPr id="3" name="Title 5">
            <a:extLst>
              <a:ext uri="{FF2B5EF4-FFF2-40B4-BE49-F238E27FC236}">
                <a16:creationId xmlns:a16="http://schemas.microsoft.com/office/drawing/2014/main" id="{7AE304FC-6584-AAA2-2739-801921414332}"/>
              </a:ext>
            </a:extLst>
          </p:cNvPr>
          <p:cNvSpPr>
            <a:spLocks noGrp="1"/>
          </p:cNvSpPr>
          <p:nvPr>
            <p:ph type="title"/>
          </p:nvPr>
        </p:nvSpPr>
        <p:spPr>
          <a:xfrm>
            <a:off x="741872" y="143974"/>
            <a:ext cx="10810350" cy="914400"/>
          </a:xfrm>
        </p:spPr>
        <p:txBody>
          <a:bodyPr/>
          <a:lstStyle/>
          <a:p>
            <a:r>
              <a:rPr lang="en-US" dirty="0"/>
              <a:t>Fy25 contracting opportunities</a:t>
            </a:r>
            <a:br>
              <a:rPr lang="en-US" dirty="0"/>
            </a:br>
            <a:r>
              <a:rPr lang="en-US" dirty="0"/>
              <a:t>supplies</a:t>
            </a:r>
          </a:p>
        </p:txBody>
      </p:sp>
      <p:sp>
        <p:nvSpPr>
          <p:cNvPr id="5" name="TextBox 4">
            <a:extLst>
              <a:ext uri="{FF2B5EF4-FFF2-40B4-BE49-F238E27FC236}">
                <a16:creationId xmlns:a16="http://schemas.microsoft.com/office/drawing/2014/main" id="{51F06641-94FE-186D-0679-3E5966A18C6F}"/>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65</a:t>
            </a:r>
          </a:p>
        </p:txBody>
      </p:sp>
    </p:spTree>
    <p:extLst>
      <p:ext uri="{BB962C8B-B14F-4D97-AF65-F5344CB8AC3E}">
        <p14:creationId xmlns:p14="http://schemas.microsoft.com/office/powerpoint/2010/main" val="4080766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overview</a:t>
            </a:r>
            <a:br>
              <a:rPr lang="en-US" dirty="0"/>
            </a:br>
            <a:r>
              <a:rPr lang="en-US" dirty="0"/>
              <a:t>Where we are</a:t>
            </a:r>
          </a:p>
        </p:txBody>
      </p:sp>
      <p:pic>
        <p:nvPicPr>
          <p:cNvPr id="7" name="Picture 6">
            <a:hlinkClick r:id="rId3"/>
            <a:extLst>
              <a:ext uri="{FF2B5EF4-FFF2-40B4-BE49-F238E27FC236}">
                <a16:creationId xmlns:a16="http://schemas.microsoft.com/office/drawing/2014/main" id="{CAEDDB53-4D65-657D-8B58-8A8B1051D4B6}"/>
              </a:ext>
            </a:extLst>
          </p:cNvPr>
          <p:cNvPicPr>
            <a:picLocks noChangeAspect="1"/>
          </p:cNvPicPr>
          <p:nvPr/>
        </p:nvPicPr>
        <p:blipFill>
          <a:blip r:embed="rId4"/>
          <a:stretch>
            <a:fillRect/>
          </a:stretch>
        </p:blipFill>
        <p:spPr>
          <a:xfrm>
            <a:off x="741870" y="1162050"/>
            <a:ext cx="6891021" cy="5486400"/>
          </a:xfrm>
          <a:prstGeom prst="rect">
            <a:avLst/>
          </a:prstGeom>
          <a:ln>
            <a:solidFill>
              <a:schemeClr val="tx1"/>
            </a:solidFill>
          </a:ln>
        </p:spPr>
      </p:pic>
      <p:sp>
        <p:nvSpPr>
          <p:cNvPr id="11" name="TextBox 10">
            <a:extLst>
              <a:ext uri="{FF2B5EF4-FFF2-40B4-BE49-F238E27FC236}">
                <a16:creationId xmlns:a16="http://schemas.microsoft.com/office/drawing/2014/main" id="{CD57B51A-1FB2-699A-0943-8835022C9DDE}"/>
              </a:ext>
            </a:extLst>
          </p:cNvPr>
          <p:cNvSpPr txBox="1"/>
          <p:nvPr/>
        </p:nvSpPr>
        <p:spPr>
          <a:xfrm>
            <a:off x="7623026" y="1162050"/>
            <a:ext cx="4568974" cy="4647426"/>
          </a:xfrm>
          <a:prstGeom prst="rect">
            <a:avLst/>
          </a:prstGeom>
          <a:noFill/>
        </p:spPr>
        <p:txBody>
          <a:bodyPr wrap="square" rtlCol="0">
            <a:spAutoFit/>
          </a:bodyPr>
          <a:lstStyle/>
          <a:p>
            <a:pPr marL="0" lvl="1" algn="ctr"/>
            <a:r>
              <a:rPr lang="en-US" sz="2000" u="sng" dirty="0">
                <a:latin typeface="Arial (Body)"/>
              </a:rPr>
              <a:t>Numbers at a Glance</a:t>
            </a:r>
          </a:p>
          <a:p>
            <a:pPr marL="0" lvl="1" algn="ctr"/>
            <a:endParaRPr lang="en-US" sz="800" dirty="0">
              <a:latin typeface="Arial (Body)"/>
            </a:endParaRPr>
          </a:p>
          <a:p>
            <a:pPr marL="515938" lvl="1" indent="-285750">
              <a:buFont typeface="Arial" panose="020B0604020202020204" pitchFamily="34" charset="0"/>
              <a:buChar char="•"/>
            </a:pPr>
            <a:r>
              <a:rPr lang="en-US" sz="2000" dirty="0">
                <a:latin typeface="Arial (Body)"/>
              </a:rPr>
              <a:t>35,299 Employees</a:t>
            </a:r>
          </a:p>
          <a:p>
            <a:pPr marL="515938" lvl="1" indent="-285750">
              <a:buFont typeface="Arial" panose="020B0604020202020204" pitchFamily="34" charset="0"/>
              <a:buChar char="•"/>
            </a:pPr>
            <a:endParaRPr lang="en-US" sz="800" dirty="0">
              <a:latin typeface="Arial (Body)"/>
            </a:endParaRPr>
          </a:p>
          <a:p>
            <a:pPr marL="515938" lvl="1" indent="-285750">
              <a:buFont typeface="Arial" panose="020B0604020202020204" pitchFamily="34" charset="0"/>
              <a:buChar char="•"/>
            </a:pPr>
            <a:r>
              <a:rPr lang="en-US" sz="2000" dirty="0">
                <a:latin typeface="Arial (Body)"/>
              </a:rPr>
              <a:t>09 Divisions</a:t>
            </a:r>
          </a:p>
          <a:p>
            <a:pPr marL="515938" lvl="1" indent="-285750">
              <a:buFont typeface="Arial" panose="020B0604020202020204" pitchFamily="34" charset="0"/>
              <a:buChar char="•"/>
            </a:pPr>
            <a:endParaRPr lang="en-US" sz="800" dirty="0">
              <a:latin typeface="Arial (Body)"/>
            </a:endParaRPr>
          </a:p>
          <a:p>
            <a:pPr marL="515938" lvl="1" indent="-285750">
              <a:buFont typeface="Arial" panose="020B0604020202020204" pitchFamily="34" charset="0"/>
              <a:buChar char="•"/>
            </a:pPr>
            <a:r>
              <a:rPr lang="en-US" sz="2000" dirty="0">
                <a:latin typeface="Arial (Body)"/>
              </a:rPr>
              <a:t>42 Districts</a:t>
            </a:r>
          </a:p>
          <a:p>
            <a:pPr marL="515938" lvl="1" indent="-285750">
              <a:buFont typeface="Arial" panose="020B0604020202020204" pitchFamily="34" charset="0"/>
              <a:buChar char="•"/>
            </a:pPr>
            <a:endParaRPr lang="en-US" sz="800" dirty="0">
              <a:latin typeface="Arial (Body)"/>
            </a:endParaRPr>
          </a:p>
          <a:p>
            <a:pPr marL="515938" lvl="1" indent="-285750">
              <a:buFont typeface="Arial" panose="020B0604020202020204" pitchFamily="34" charset="0"/>
              <a:buChar char="•"/>
            </a:pPr>
            <a:r>
              <a:rPr lang="en-US" sz="2000" dirty="0">
                <a:latin typeface="Arial (Body)"/>
              </a:rPr>
              <a:t>04 Centers</a:t>
            </a:r>
          </a:p>
          <a:p>
            <a:pPr marL="515938" lvl="1" indent="-285750">
              <a:buFont typeface="Arial" panose="020B0604020202020204" pitchFamily="34" charset="0"/>
              <a:buChar char="•"/>
            </a:pPr>
            <a:endParaRPr lang="en-US" sz="800" dirty="0">
              <a:latin typeface="Arial (Body)"/>
            </a:endParaRPr>
          </a:p>
          <a:p>
            <a:pPr marL="515938" lvl="1" indent="-285750">
              <a:buFont typeface="Arial" panose="020B0604020202020204" pitchFamily="34" charset="0"/>
              <a:buChar char="•"/>
            </a:pPr>
            <a:r>
              <a:rPr lang="en-US" sz="2000" dirty="0">
                <a:latin typeface="Arial (Body)"/>
              </a:rPr>
              <a:t>Global Reach</a:t>
            </a:r>
          </a:p>
          <a:p>
            <a:pPr marL="515938" lvl="1" indent="-285750">
              <a:buFont typeface="Arial" panose="020B0604020202020204" pitchFamily="34" charset="0"/>
              <a:buChar char="•"/>
            </a:pPr>
            <a:endParaRPr lang="en-US" sz="800" dirty="0">
              <a:latin typeface="Arial (Body)"/>
            </a:endParaRPr>
          </a:p>
          <a:p>
            <a:pPr marL="515938" lvl="1" indent="-285750">
              <a:buFont typeface="Arial" panose="020B0604020202020204" pitchFamily="34" charset="0"/>
              <a:buChar char="•"/>
            </a:pPr>
            <a:endParaRPr lang="en-US" sz="800" dirty="0">
              <a:latin typeface="Arial (Body)"/>
            </a:endParaRPr>
          </a:p>
          <a:p>
            <a:pPr marL="230188" lvl="1" algn="ctr"/>
            <a:r>
              <a:rPr lang="en-US" sz="2000" u="sng" dirty="0">
                <a:latin typeface="Arial (Body)"/>
              </a:rPr>
              <a:t>FY24 Numbers</a:t>
            </a:r>
          </a:p>
          <a:p>
            <a:pPr marL="515938" lvl="1" indent="-285750">
              <a:buFont typeface="Arial" panose="020B0604020202020204" pitchFamily="34" charset="0"/>
              <a:buChar char="•"/>
            </a:pPr>
            <a:endParaRPr lang="en-US" sz="800" dirty="0">
              <a:latin typeface="Arial (Body)"/>
            </a:endParaRPr>
          </a:p>
          <a:p>
            <a:pPr marL="515938" lvl="1" indent="-285750">
              <a:buFont typeface="Arial" panose="020B0604020202020204" pitchFamily="34" charset="0"/>
              <a:buChar char="•"/>
            </a:pPr>
            <a:r>
              <a:rPr lang="en-US" sz="2000" dirty="0">
                <a:latin typeface="Arial (Body)"/>
              </a:rPr>
              <a:t>$27.96B - Obligations (Total)</a:t>
            </a:r>
          </a:p>
          <a:p>
            <a:pPr marL="515938" lvl="1" indent="-285750">
              <a:buFont typeface="Arial" panose="020B0604020202020204" pitchFamily="34" charset="0"/>
              <a:buChar char="•"/>
            </a:pPr>
            <a:endParaRPr lang="en-US" sz="800" dirty="0">
              <a:latin typeface="Arial (Body)"/>
            </a:endParaRPr>
          </a:p>
          <a:p>
            <a:pPr marL="515938" lvl="1" indent="-285750">
              <a:buFont typeface="Arial" panose="020B0604020202020204" pitchFamily="34" charset="0"/>
              <a:buChar char="•"/>
            </a:pPr>
            <a:r>
              <a:rPr lang="en-US" sz="2000" dirty="0">
                <a:latin typeface="Arial (Body)"/>
              </a:rPr>
              <a:t>41.2k - </a:t>
            </a:r>
            <a:r>
              <a:rPr lang="en-US" sz="2000" dirty="0">
                <a:solidFill>
                  <a:srgbClr val="221F20"/>
                </a:solidFill>
                <a:latin typeface="Arial (Body)"/>
              </a:rPr>
              <a:t>Contract Actions</a:t>
            </a:r>
          </a:p>
          <a:p>
            <a:pPr marL="515938" lvl="1" indent="-285750">
              <a:buFont typeface="Arial" panose="020B0604020202020204" pitchFamily="34" charset="0"/>
              <a:buChar char="•"/>
            </a:pPr>
            <a:endParaRPr lang="en-US" sz="800" dirty="0">
              <a:solidFill>
                <a:srgbClr val="221F20"/>
              </a:solidFill>
              <a:latin typeface="Arial (Body)"/>
            </a:endParaRPr>
          </a:p>
          <a:p>
            <a:pPr marL="515938" lvl="1" indent="-285750">
              <a:buFont typeface="Arial" panose="020B0604020202020204" pitchFamily="34" charset="0"/>
              <a:buChar char="•"/>
            </a:pPr>
            <a:endParaRPr lang="en-US" sz="800" dirty="0">
              <a:solidFill>
                <a:srgbClr val="221F20"/>
              </a:solidFill>
              <a:latin typeface="Arial (Body)"/>
            </a:endParaRPr>
          </a:p>
          <a:p>
            <a:pPr marL="515938" lvl="1" indent="-285750">
              <a:buFont typeface="Arial" panose="020B0604020202020204" pitchFamily="34" charset="0"/>
              <a:buChar char="•"/>
            </a:pPr>
            <a:endParaRPr lang="en-US" sz="800" dirty="0">
              <a:solidFill>
                <a:srgbClr val="221F20"/>
              </a:solidFill>
              <a:latin typeface="Arial (Body)"/>
            </a:endParaRPr>
          </a:p>
          <a:p>
            <a:pPr marL="230188" lvl="1" algn="ctr"/>
            <a:r>
              <a:rPr lang="en-US" sz="2000" i="1" dirty="0">
                <a:solidFill>
                  <a:srgbClr val="0070C0"/>
                </a:solidFill>
                <a:hlinkClick r:id="rId3">
                  <a:extLst>
                    <a:ext uri="{A12FA001-AC4F-418D-AE19-62706E023703}">
                      <ahyp:hlinkClr xmlns:ahyp="http://schemas.microsoft.com/office/drawing/2018/hyperlinkcolor" val="tx"/>
                    </a:ext>
                  </a:extLst>
                </a:hlinkClick>
              </a:rPr>
              <a:t>USACE International Boundary Map</a:t>
            </a:r>
            <a:endParaRPr lang="en-US" sz="2000" i="1" dirty="0">
              <a:solidFill>
                <a:srgbClr val="0070C0"/>
              </a:solidFill>
            </a:endParaRPr>
          </a:p>
        </p:txBody>
      </p:sp>
      <p:sp>
        <p:nvSpPr>
          <p:cNvPr id="14" name="TextBox 13">
            <a:extLst>
              <a:ext uri="{FF2B5EF4-FFF2-40B4-BE49-F238E27FC236}">
                <a16:creationId xmlns:a16="http://schemas.microsoft.com/office/drawing/2014/main" id="{5ACAAF84-8F92-6729-37BE-4FD2BE4D9E89}"/>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6</a:t>
            </a:r>
          </a:p>
        </p:txBody>
      </p:sp>
    </p:spTree>
    <p:extLst>
      <p:ext uri="{BB962C8B-B14F-4D97-AF65-F5344CB8AC3E}">
        <p14:creationId xmlns:p14="http://schemas.microsoft.com/office/powerpoint/2010/main" val="44081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overview</a:t>
            </a:r>
            <a:br>
              <a:rPr lang="en-US" dirty="0"/>
            </a:br>
            <a:r>
              <a:rPr lang="en-US" dirty="0"/>
              <a:t>osbp organizational chart</a:t>
            </a:r>
          </a:p>
        </p:txBody>
      </p:sp>
      <p:pic>
        <p:nvPicPr>
          <p:cNvPr id="4" name="Picture 3">
            <a:hlinkClick r:id="rId3"/>
            <a:extLst>
              <a:ext uri="{FF2B5EF4-FFF2-40B4-BE49-F238E27FC236}">
                <a16:creationId xmlns:a16="http://schemas.microsoft.com/office/drawing/2014/main" id="{0BE929A4-A9DD-6DCD-6F36-1FBE556F6230}"/>
              </a:ext>
            </a:extLst>
          </p:cNvPr>
          <p:cNvPicPr>
            <a:picLocks noChangeAspect="1"/>
          </p:cNvPicPr>
          <p:nvPr/>
        </p:nvPicPr>
        <p:blipFill>
          <a:blip r:embed="rId4"/>
          <a:stretch>
            <a:fillRect/>
          </a:stretch>
        </p:blipFill>
        <p:spPr>
          <a:xfrm>
            <a:off x="1175798" y="1158548"/>
            <a:ext cx="9840403" cy="5489902"/>
          </a:xfrm>
          <a:prstGeom prst="rect">
            <a:avLst/>
          </a:prstGeom>
          <a:solidFill>
            <a:schemeClr val="tx1"/>
          </a:solidFill>
          <a:ln>
            <a:solidFill>
              <a:schemeClr val="tx1"/>
            </a:solidFill>
          </a:ln>
        </p:spPr>
      </p:pic>
      <p:sp>
        <p:nvSpPr>
          <p:cNvPr id="8" name="TextBox 7">
            <a:extLst>
              <a:ext uri="{FF2B5EF4-FFF2-40B4-BE49-F238E27FC236}">
                <a16:creationId xmlns:a16="http://schemas.microsoft.com/office/drawing/2014/main" id="{8D747939-4D68-4B4A-77DA-4F71A303B6E0}"/>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7</a:t>
            </a:r>
          </a:p>
        </p:txBody>
      </p:sp>
    </p:spTree>
    <p:extLst>
      <p:ext uri="{BB962C8B-B14F-4D97-AF65-F5344CB8AC3E}">
        <p14:creationId xmlns:p14="http://schemas.microsoft.com/office/powerpoint/2010/main" val="24349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4">
            <a:extLst>
              <a:ext uri="{FF2B5EF4-FFF2-40B4-BE49-F238E27FC236}">
                <a16:creationId xmlns:a16="http://schemas.microsoft.com/office/drawing/2014/main" id="{31887E6A-5235-B480-3F08-E54DC1C05D88}"/>
              </a:ext>
            </a:extLst>
          </p:cNvPr>
          <p:cNvSpPr txBox="1">
            <a:spLocks/>
          </p:cNvSpPr>
          <p:nvPr/>
        </p:nvSpPr>
        <p:spPr>
          <a:xfrm>
            <a:off x="741871" y="143974"/>
            <a:ext cx="9840403"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a:t>USACE - overview</a:t>
            </a:r>
            <a:br>
              <a:rPr lang="en-US" dirty="0"/>
            </a:br>
            <a:r>
              <a:rPr lang="en-US" dirty="0"/>
              <a:t>list of contracting dodaacs</a:t>
            </a:r>
          </a:p>
        </p:txBody>
      </p:sp>
      <p:graphicFrame>
        <p:nvGraphicFramePr>
          <p:cNvPr id="2" name="Object 1">
            <a:extLst>
              <a:ext uri="{FF2B5EF4-FFF2-40B4-BE49-F238E27FC236}">
                <a16:creationId xmlns:a16="http://schemas.microsoft.com/office/drawing/2014/main" id="{7EDF471D-34FA-05B0-4C36-130327FFEB61}"/>
              </a:ext>
            </a:extLst>
          </p:cNvPr>
          <p:cNvGraphicFramePr>
            <a:graphicFrameLocks noChangeAspect="1"/>
          </p:cNvGraphicFramePr>
          <p:nvPr>
            <p:extLst>
              <p:ext uri="{D42A27DB-BD31-4B8C-83A1-F6EECF244321}">
                <p14:modId xmlns:p14="http://schemas.microsoft.com/office/powerpoint/2010/main" val="1909750980"/>
              </p:ext>
            </p:extLst>
          </p:nvPr>
        </p:nvGraphicFramePr>
        <p:xfrm>
          <a:off x="1590675" y="1162050"/>
          <a:ext cx="9010650" cy="5108575"/>
        </p:xfrm>
        <a:graphic>
          <a:graphicData uri="http://schemas.openxmlformats.org/presentationml/2006/ole">
            <mc:AlternateContent xmlns:mc="http://schemas.openxmlformats.org/markup-compatibility/2006">
              <mc:Choice xmlns:v="urn:schemas-microsoft-com:vml" Requires="v">
                <p:oleObj name="Worksheet" r:id="rId3" imgW="8810766" imgH="4991191" progId="Excel.Sheet.12">
                  <p:embed/>
                </p:oleObj>
              </mc:Choice>
              <mc:Fallback>
                <p:oleObj name="Worksheet" r:id="rId3" imgW="8810766" imgH="4991191" progId="Excel.Sheet.12">
                  <p:embed/>
                  <p:pic>
                    <p:nvPicPr>
                      <p:cNvPr id="2" name="Object 1">
                        <a:extLst>
                          <a:ext uri="{FF2B5EF4-FFF2-40B4-BE49-F238E27FC236}">
                            <a16:creationId xmlns:a16="http://schemas.microsoft.com/office/drawing/2014/main" id="{7EDF471D-34FA-05B0-4C36-130327FFEB61}"/>
                          </a:ext>
                        </a:extLst>
                      </p:cNvPr>
                      <p:cNvPicPr/>
                      <p:nvPr/>
                    </p:nvPicPr>
                    <p:blipFill>
                      <a:blip r:embed="rId4"/>
                      <a:stretch>
                        <a:fillRect/>
                      </a:stretch>
                    </p:blipFill>
                    <p:spPr>
                      <a:xfrm>
                        <a:off x="1590675" y="1162050"/>
                        <a:ext cx="9010650" cy="51085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FE82622-0CF7-5865-6C83-9D2406119805}"/>
              </a:ext>
            </a:extLst>
          </p:cNvPr>
          <p:cNvSpPr txBox="1"/>
          <p:nvPr/>
        </p:nvSpPr>
        <p:spPr>
          <a:xfrm>
            <a:off x="3202932" y="6360083"/>
            <a:ext cx="5786136" cy="353943"/>
          </a:xfrm>
          <a:prstGeom prst="rect">
            <a:avLst/>
          </a:prstGeom>
          <a:noFill/>
        </p:spPr>
        <p:txBody>
          <a:bodyPr wrap="none" lIns="91440" tIns="45720" rIns="91440" bIns="45720" rtlCol="0" anchor="t">
            <a:spAutoFit/>
          </a:bodyPr>
          <a:lstStyle/>
          <a:p>
            <a:pPr defTabSz="914400" fontAlgn="base">
              <a:spcBef>
                <a:spcPct val="0"/>
              </a:spcBef>
              <a:spcAft>
                <a:spcPct val="0"/>
              </a:spcAft>
            </a:pPr>
            <a:r>
              <a:rPr lang="en-US" sz="1700" baseline="30000" dirty="0">
                <a:solidFill>
                  <a:srgbClr val="000000"/>
                </a:solidFill>
                <a:ea typeface="ＭＳ Ｐゴシック"/>
                <a:cs typeface="Arial"/>
              </a:rPr>
              <a:t>Baltimore District’s DoDAAC is </a:t>
            </a:r>
            <a:r>
              <a:rPr lang="en-US" sz="1700" u="sng" baseline="30000" dirty="0">
                <a:solidFill>
                  <a:srgbClr val="000000"/>
                </a:solidFill>
                <a:ea typeface="ＭＳ Ｐゴシック"/>
                <a:cs typeface="Arial"/>
              </a:rPr>
              <a:t>W912DR</a:t>
            </a:r>
            <a:r>
              <a:rPr lang="en-US" sz="1700" baseline="30000" dirty="0">
                <a:solidFill>
                  <a:srgbClr val="000000"/>
                </a:solidFill>
                <a:ea typeface="ＭＳ Ｐゴシック"/>
                <a:cs typeface="Arial"/>
              </a:rPr>
              <a:t> and the Office ID </a:t>
            </a:r>
            <a:r>
              <a:rPr lang="en-US" sz="1700" u="sng" baseline="30000" dirty="0">
                <a:solidFill>
                  <a:srgbClr val="000000"/>
                </a:solidFill>
                <a:ea typeface="ＭＳ Ｐゴシック"/>
                <a:cs typeface="Arial"/>
              </a:rPr>
              <a:t>W2SD ENDIST BALTIMORE</a:t>
            </a:r>
            <a:endParaRPr lang="en-US" sz="1700" u="sng" dirty="0">
              <a:solidFill>
                <a:srgbClr val="000000"/>
              </a:solidFill>
              <a:ea typeface="ＭＳ Ｐゴシック" pitchFamily="34" charset="-128"/>
            </a:endParaRPr>
          </a:p>
        </p:txBody>
      </p:sp>
      <p:sp>
        <p:nvSpPr>
          <p:cNvPr id="8" name="TextBox 7">
            <a:extLst>
              <a:ext uri="{FF2B5EF4-FFF2-40B4-BE49-F238E27FC236}">
                <a16:creationId xmlns:a16="http://schemas.microsoft.com/office/drawing/2014/main" id="{75048B2D-469B-3EBF-F317-D509A5DC2589}"/>
              </a:ext>
            </a:extLst>
          </p:cNvPr>
          <p:cNvSpPr txBox="1"/>
          <p:nvPr/>
        </p:nvSpPr>
        <p:spPr>
          <a:xfrm>
            <a:off x="11896873" y="6598843"/>
            <a:ext cx="295127" cy="259157"/>
          </a:xfrm>
          <a:prstGeom prst="rect">
            <a:avLst/>
          </a:prstGeom>
          <a:noFill/>
        </p:spPr>
        <p:txBody>
          <a:bodyPr wrap="none" lIns="0" tIns="0" rIns="0" bIns="0" rtlCol="0">
            <a:noAutofit/>
          </a:bodyPr>
          <a:lstStyle/>
          <a:p>
            <a:pPr algn="ctr">
              <a:lnSpc>
                <a:spcPct val="95000"/>
              </a:lnSpc>
              <a:spcBef>
                <a:spcPts val="1000"/>
              </a:spcBef>
              <a:buSzPct val="100000"/>
            </a:pPr>
            <a:r>
              <a:rPr lang="en-US" sz="1500" dirty="0"/>
              <a:t>8</a:t>
            </a:r>
          </a:p>
        </p:txBody>
      </p:sp>
    </p:spTree>
    <p:extLst>
      <p:ext uri="{BB962C8B-B14F-4D97-AF65-F5344CB8AC3E}">
        <p14:creationId xmlns:p14="http://schemas.microsoft.com/office/powerpoint/2010/main" val="149433606"/>
      </p:ext>
    </p:extLst>
  </p:cSld>
  <p:clrMapOvr>
    <a:masterClrMapping/>
  </p:clrMapOvr>
</p:sld>
</file>

<file path=ppt/theme/theme1.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2.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ppt/theme/theme3.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F4EB155FFC39429FA1930A8AC21896" ma:contentTypeVersion="12" ma:contentTypeDescription="Create a new document." ma:contentTypeScope="" ma:versionID="a62ed9c22158c6eca11d73692bc8b8e6">
  <xsd:schema xmlns:xsd="http://www.w3.org/2001/XMLSchema" xmlns:xs="http://www.w3.org/2001/XMLSchema" xmlns:p="http://schemas.microsoft.com/office/2006/metadata/properties" xmlns:ns2="c4630639-a0bb-48e0-b270-9667651ca8c1" xmlns:ns3="4baeaec8-4928-4375-bdfb-ddb7c7196353" targetNamespace="http://schemas.microsoft.com/office/2006/metadata/properties" ma:root="true" ma:fieldsID="5acd31c4152a8f6698def39644e24748" ns2:_="" ns3:_="">
    <xsd:import namespace="c4630639-a0bb-48e0-b270-9667651ca8c1"/>
    <xsd:import namespace="4baeaec8-4928-4375-bdfb-ddb7c71963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630639-a0bb-48e0-b270-9667651ca8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aeaec8-4928-4375-bdfb-ddb7c719635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afab975-b401-434b-bb93-96aedb7d3f59}" ma:internalName="TaxCatchAll" ma:showField="CatchAllData" ma:web="4baeaec8-4928-4375-bdfb-ddb7c71963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630639-a0bb-48e0-b270-9667651ca8c1">
      <Terms xmlns="http://schemas.microsoft.com/office/infopath/2007/PartnerControls"/>
    </lcf76f155ced4ddcb4097134ff3c332f>
    <TaxCatchAll xmlns="4baeaec8-4928-4375-bdfb-ddb7c7196353" xsi:nil="true"/>
  </documentManagement>
</p:properties>
</file>

<file path=customXml/itemProps1.xml><?xml version="1.0" encoding="utf-8"?>
<ds:datastoreItem xmlns:ds="http://schemas.openxmlformats.org/officeDocument/2006/customXml" ds:itemID="{8FD5E8C4-9CB9-4A6E-A524-A2DD99FB3F10}">
  <ds:schemaRefs>
    <ds:schemaRef ds:uri="http://schemas.microsoft.com/sharepoint/v3/contenttype/forms"/>
  </ds:schemaRefs>
</ds:datastoreItem>
</file>

<file path=customXml/itemProps2.xml><?xml version="1.0" encoding="utf-8"?>
<ds:datastoreItem xmlns:ds="http://schemas.openxmlformats.org/officeDocument/2006/customXml" ds:itemID="{F2A4A3FB-F0F9-4EA0-934D-25FDF5475BE3}">
  <ds:schemaRefs>
    <ds:schemaRef ds:uri="4baeaec8-4928-4375-bdfb-ddb7c7196353"/>
    <ds:schemaRef ds:uri="c4630639-a0bb-48e0-b270-9667651ca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E1D225-F329-4AEB-AC1F-FF7488C88F1E}">
  <ds:schemaRefs>
    <ds:schemaRef ds:uri="http://purl.org/dc/dcmitype/"/>
    <ds:schemaRef ds:uri="http://purl.org/dc/terms/"/>
    <ds:schemaRef ds:uri="http://purl.org/dc/elements/1.1/"/>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4baeaec8-4928-4375-bdfb-ddb7c7196353"/>
    <ds:schemaRef ds:uri="c4630639-a0bb-48e0-b270-9667651ca8c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NAB_AWARDS_2023</Template>
  <TotalTime>16787</TotalTime>
  <Words>6442</Words>
  <Application>Microsoft Office PowerPoint</Application>
  <PresentationFormat>Widescreen</PresentationFormat>
  <Paragraphs>1201</Paragraphs>
  <Slides>66</Slides>
  <Notes>55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76" baseType="lpstr">
      <vt:lpstr>ＭＳ Ｐゴシック</vt:lpstr>
      <vt:lpstr>-apple-system</vt:lpstr>
      <vt:lpstr>Arial</vt:lpstr>
      <vt:lpstr>Arial (Body)</vt:lpstr>
      <vt:lpstr>Calibri</vt:lpstr>
      <vt:lpstr>Times New Roman</vt:lpstr>
      <vt:lpstr>Wingdings</vt:lpstr>
      <vt:lpstr>US Army 2023</vt:lpstr>
      <vt:lpstr>Worksheet</vt:lpstr>
      <vt:lpstr>Microsoft Excel Worksheet</vt:lpstr>
      <vt:lpstr>Doing business with USACE - Baltimore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USACE - overview Obligations by DoDAAC (fy22 to fy24)</vt:lpstr>
      <vt:lpstr>USACE - overview other useful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Obligations and sb goals Top 5 naics codes (Fy22 to fy24)</vt:lpstr>
      <vt:lpstr>PowerPoint Presentation</vt:lpstr>
      <vt:lpstr>PowerPoint Presentation</vt:lpstr>
      <vt:lpstr>Obligations and sdvosb goals Top 10 naics codes - SDVOSB (Fy23 to fy24)</vt:lpstr>
      <vt:lpstr>Obligations and sdvosb goals SDVOSB Concern spending / goals (Fy13 to FY25)</vt:lpstr>
      <vt:lpstr>PowerPoint Presentation</vt:lpstr>
      <vt:lpstr>Doing business with us primary difference between VA and dod</vt:lpstr>
      <vt:lpstr>Doing business with us how we procure</vt:lpstr>
      <vt:lpstr>Doing business with us suggestions for doing business with us</vt:lpstr>
      <vt:lpstr>Doing business with us qr code to Baltimore district webpage</vt:lpstr>
      <vt:lpstr>Doing business with us Baltimore district webpage</vt:lpstr>
      <vt:lpstr>Doing business with us Future industry engagements</vt:lpstr>
      <vt:lpstr>Doing business with us Follow us on social media</vt:lpstr>
      <vt:lpstr>PowerPoint Presentation</vt:lpstr>
      <vt:lpstr>PowerPoint Presentation</vt:lpstr>
      <vt:lpstr>PowerPoint Presentation</vt:lpstr>
      <vt:lpstr>PowerPoint Presentation</vt:lpstr>
      <vt:lpstr>PowerPoint Presentation</vt:lpstr>
      <vt:lpstr>Acronyms and expansions (1 of 2)</vt:lpstr>
      <vt:lpstr>Acronyms and expansions (2 of 2)</vt:lpstr>
      <vt:lpstr>PowerPoint Presentation</vt:lpstr>
      <vt:lpstr>PowerPoint Presentation</vt:lpstr>
      <vt:lpstr>Obligations and sb goals Top 10 naics codes - sb (Fy23 to fy24)</vt:lpstr>
      <vt:lpstr>Obligations and sb goals Top 10 naics codes - SDB (Fy23 to fy24)</vt:lpstr>
      <vt:lpstr>Obligations and sb goals Top 10 naics codes - WOSB (Fy23 to fy24)</vt:lpstr>
      <vt:lpstr>Obligations and sb goals Top 10 naics codes - HUBZONE (Fy23 to fy24)</vt:lpstr>
      <vt:lpstr>Obligations and sb goals goal achievements (fy21 to fy24)</vt:lpstr>
      <vt:lpstr>Fy25 contracting opportunities</vt:lpstr>
      <vt:lpstr>Fy25 contracting opportunities architectural-engineering services</vt:lpstr>
      <vt:lpstr>Fy25 contracting opportunities environmental services</vt:lpstr>
      <vt:lpstr>Fy25 contracting opportunities international and interagency support</vt:lpstr>
      <vt:lpstr>Fy25 contracting opportunities milcon / rsfo</vt:lpstr>
      <vt:lpstr>Fy25 contracting opportunities civil works (1 of 3)</vt:lpstr>
      <vt:lpstr>Fy25 contracting opportunities civil works (2 of 3)</vt:lpstr>
      <vt:lpstr>Fy25 contracting opportunities civil works (3 of 3)</vt:lpstr>
      <vt:lpstr>Fy25 contracting opportunities Washington aqueduct (1 of 3)</vt:lpstr>
      <vt:lpstr>Fy25 contracting opportunities Washington aqueduct (2 of 3)</vt:lpstr>
      <vt:lpstr>Fy25 contracting opportunities Washington aqueduct (3 of 3)</vt:lpstr>
      <vt:lpstr>Fy25 contracting opportunities services (1 of 3)</vt:lpstr>
      <vt:lpstr>Fy25 contracting opportunities services (2 of 3)</vt:lpstr>
      <vt:lpstr>Fy25 contracting opportunities services (3 of 3)</vt:lpstr>
      <vt:lpstr>Fy25 contracting opportunities supplies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Fincham, Christopher E CIV USARMY CENAB (USA)</dc:creator>
  <cp:keywords/>
  <dc:description/>
  <cp:lastModifiedBy>Michael Stearns</cp:lastModifiedBy>
  <cp:revision>138</cp:revision>
  <dcterms:created xsi:type="dcterms:W3CDTF">2023-06-13T17:19:46Z</dcterms:created>
  <dcterms:modified xsi:type="dcterms:W3CDTF">2025-03-26T17:27:14Z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0x01010041F4EB155FFC39429FA1930A8AC21896</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