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723" r:id="rId5"/>
    <p:sldMasterId id="2147483729" r:id="rId6"/>
    <p:sldMasterId id="2147483754" r:id="rId7"/>
  </p:sldMasterIdLst>
  <p:notesMasterIdLst>
    <p:notesMasterId r:id="rId21"/>
  </p:notesMasterIdLst>
  <p:handoutMasterIdLst>
    <p:handoutMasterId r:id="rId22"/>
  </p:handoutMasterIdLst>
  <p:sldIdLst>
    <p:sldId id="924" r:id="rId8"/>
    <p:sldId id="926" r:id="rId9"/>
    <p:sldId id="293" r:id="rId10"/>
    <p:sldId id="325" r:id="rId11"/>
    <p:sldId id="297" r:id="rId12"/>
    <p:sldId id="322" r:id="rId13"/>
    <p:sldId id="943" r:id="rId14"/>
    <p:sldId id="296" r:id="rId15"/>
    <p:sldId id="323" r:id="rId16"/>
    <p:sldId id="335" r:id="rId17"/>
    <p:sldId id="458" r:id="rId18"/>
    <p:sldId id="942" r:id="rId19"/>
    <p:sldId id="336"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94EEE"/>
    <a:srgbClr val="4646C5"/>
    <a:srgbClr val="C8C8C8"/>
    <a:srgbClr val="FF6600"/>
    <a:srgbClr val="D9D9D9"/>
    <a:srgbClr val="DF1F2E"/>
    <a:srgbClr val="FFCC66"/>
    <a:srgbClr val="6E9678"/>
    <a:srgbClr val="8B010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27" autoAdjust="0"/>
    <p:restoredTop sz="79918" autoAdjust="0"/>
  </p:normalViewPr>
  <p:slideViewPr>
    <p:cSldViewPr snapToGrid="0">
      <p:cViewPr varScale="1">
        <p:scale>
          <a:sx n="64" d="100"/>
          <a:sy n="64" d="100"/>
        </p:scale>
        <p:origin x="588" y="66"/>
      </p:cViewPr>
      <p:guideLst/>
    </p:cSldViewPr>
  </p:slideViewPr>
  <p:notesTextViewPr>
    <p:cViewPr>
      <p:scale>
        <a:sx n="1" d="1"/>
        <a:sy n="1" d="1"/>
      </p:scale>
      <p:origin x="0" y="0"/>
    </p:cViewPr>
  </p:notesText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52CF3383-DF08-4C90-8557-22EF3027DD43}" type="datetimeFigureOut">
              <a:rPr lang="en-US" smtClean="0"/>
              <a:t>3/30/2022</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D7D16557-6E8E-4D95-8DF3-2DE1590C714A}" type="datetimeFigureOut">
              <a:rPr lang="en-US" smtClean="0"/>
              <a:t>3/30/2022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C3A86D8-1D95-4DFF-A26B-8F86AC3AC58E}" type="slidenum">
              <a:rPr lang="en-US" smtClean="0"/>
              <a:t>‹#›</a:t>
            </a:fld>
            <a:endParaRPr lang="en-US" dirty="0"/>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25" y="1122363"/>
            <a:ext cx="9979025" cy="5613400"/>
          </a:xfrm>
        </p:spPr>
      </p:sp>
      <p:sp>
        <p:nvSpPr>
          <p:cNvPr id="3" name="Notes Placeholder 2"/>
          <p:cNvSpPr>
            <a:spLocks noGrp="1"/>
          </p:cNvSpPr>
          <p:nvPr>
            <p:ph type="body" idx="1"/>
          </p:nvPr>
        </p:nvSpPr>
        <p:spPr/>
        <p:txBody>
          <a:bodyPr/>
          <a:lstStyle/>
          <a:p>
            <a:endParaRPr lang="en-US"/>
          </a:p>
        </p:txBody>
      </p:sp>
      <p:sp>
        <p:nvSpPr>
          <p:cNvPr id="5" name="Header Placeholder 4">
            <a:extLst>
              <a:ext uri="{FF2B5EF4-FFF2-40B4-BE49-F238E27FC236}">
                <a16:creationId xmlns:a16="http://schemas.microsoft.com/office/drawing/2014/main" id="{6F7792DF-CD63-4BAD-A65D-F74C02F5270E}"/>
              </a:ext>
            </a:extLst>
          </p:cNvPr>
          <p:cNvSpPr>
            <a:spLocks noGrp="1"/>
          </p:cNvSpPr>
          <p:nvPr>
            <p:ph type="hdr" sz="quarter"/>
          </p:nvPr>
        </p:nvSpPr>
        <p:spPr/>
        <p:txBody>
          <a:bodyPr/>
          <a:lstStyle/>
          <a:p>
            <a:pPr defTabSz="931774">
              <a:defRPr/>
            </a:pPr>
            <a:endParaRPr lang="en-US">
              <a:solidFill>
                <a:prstClr val="black"/>
              </a:solidFill>
              <a:latin typeface="Calibri" panose="020F0502020204030204"/>
            </a:endParaRPr>
          </a:p>
        </p:txBody>
      </p:sp>
      <p:sp>
        <p:nvSpPr>
          <p:cNvPr id="6" name="Slide Number Placeholder 5">
            <a:extLst>
              <a:ext uri="{FF2B5EF4-FFF2-40B4-BE49-F238E27FC236}">
                <a16:creationId xmlns:a16="http://schemas.microsoft.com/office/drawing/2014/main" id="{E1DFAD41-993F-4AD7-8FB5-035A64C071FD}"/>
              </a:ext>
            </a:extLst>
          </p:cNvPr>
          <p:cNvSpPr>
            <a:spLocks noGrp="1"/>
          </p:cNvSpPr>
          <p:nvPr>
            <p:ph type="sldNum" sz="quarter" idx="5"/>
          </p:nvPr>
        </p:nvSpPr>
        <p:spPr/>
        <p:txBody>
          <a:bodyPr/>
          <a:lstStyle/>
          <a:p>
            <a:pPr defTabSz="931774">
              <a:defRPr/>
            </a:pPr>
            <a:fld id="{6ABCD0EC-7F84-4314-BFB5-34073D9825DA}"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069440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dirty="0">
              <a:latin typeface="Arial" charset="0"/>
            </a:endParaRPr>
          </a:p>
        </p:txBody>
      </p:sp>
      <p:sp>
        <p:nvSpPr>
          <p:cNvPr id="3" name="Footer Placeholder 2"/>
          <p:cNvSpPr>
            <a:spLocks noGrp="1"/>
          </p:cNvSpPr>
          <p:nvPr>
            <p:ph type="ftr" sz="quarter" idx="11"/>
          </p:nvPr>
        </p:nvSpPr>
        <p:spPr/>
        <p:txBody>
          <a:bodyPr/>
          <a:lstStyle/>
          <a:p>
            <a:r>
              <a:rPr lang="en-US">
                <a:solidFill>
                  <a:prstClr val="black"/>
                </a:solidFill>
              </a:rPr>
              <a:t>DRAFT for 30 Oct 17 </a:t>
            </a:r>
          </a:p>
        </p:txBody>
      </p:sp>
      <p:sp>
        <p:nvSpPr>
          <p:cNvPr id="4" name="Header Placeholder 3">
            <a:extLst>
              <a:ext uri="{FF2B5EF4-FFF2-40B4-BE49-F238E27FC236}">
                <a16:creationId xmlns:a16="http://schemas.microsoft.com/office/drawing/2014/main" id="{3B21166C-DC32-46ED-8882-0C853D556B33}"/>
              </a:ext>
            </a:extLst>
          </p:cNvPr>
          <p:cNvSpPr>
            <a:spLocks noGrp="1"/>
          </p:cNvSpPr>
          <p:nvPr>
            <p:ph type="hdr" sz="quarter"/>
          </p:nvPr>
        </p:nvSpPr>
        <p:spPr/>
        <p:txBody>
          <a:bodyPr/>
          <a:lstStyle/>
          <a:p>
            <a:endParaRPr lang="en-US"/>
          </a:p>
        </p:txBody>
      </p:sp>
      <p:sp>
        <p:nvSpPr>
          <p:cNvPr id="5" name="Slide Number Placeholder 4">
            <a:extLst>
              <a:ext uri="{FF2B5EF4-FFF2-40B4-BE49-F238E27FC236}">
                <a16:creationId xmlns:a16="http://schemas.microsoft.com/office/drawing/2014/main" id="{DA874CE6-2900-46A8-ABFA-BAC0FF951218}"/>
              </a:ext>
            </a:extLst>
          </p:cNvPr>
          <p:cNvSpPr>
            <a:spLocks noGrp="1"/>
          </p:cNvSpPr>
          <p:nvPr>
            <p:ph type="sldNum" sz="quarter" idx="5"/>
          </p:nvPr>
        </p:nvSpPr>
        <p:spPr/>
        <p:txBody>
          <a:bodyPr/>
          <a:lstStyle/>
          <a:p>
            <a:fld id="{6ABCD0EC-7F84-4314-BFB5-34073D9825DA}" type="slidenum">
              <a:rPr lang="en-US" smtClean="0"/>
              <a:t>11</a:t>
            </a:fld>
            <a:endParaRPr lang="en-US"/>
          </a:p>
        </p:txBody>
      </p:sp>
    </p:spTree>
    <p:extLst>
      <p:ext uri="{BB962C8B-B14F-4D97-AF65-F5344CB8AC3E}">
        <p14:creationId xmlns:p14="http://schemas.microsoft.com/office/powerpoint/2010/main" val="3918626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dirty="0">
              <a:latin typeface="Arial" charset="0"/>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DRAFT for 30 Oct 17 </a:t>
            </a:r>
          </a:p>
        </p:txBody>
      </p:sp>
      <p:sp>
        <p:nvSpPr>
          <p:cNvPr id="4" name="Header Placeholder 3">
            <a:extLst>
              <a:ext uri="{FF2B5EF4-FFF2-40B4-BE49-F238E27FC236}">
                <a16:creationId xmlns:a16="http://schemas.microsoft.com/office/drawing/2014/main" id="{4433AD45-9AE0-4611-B259-8150C42CA7F1}"/>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0FD1E14E-74DF-4EC4-84CD-9D012A0C8CC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BCD0EC-7F84-4314-BFB5-34073D982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5108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dirty="0">
              <a:latin typeface="Arial" charset="0"/>
            </a:endParaRPr>
          </a:p>
        </p:txBody>
      </p:sp>
      <p:sp>
        <p:nvSpPr>
          <p:cNvPr id="2" name="Date Placeholder 1"/>
          <p:cNvSpPr>
            <a:spLocks noGrp="1"/>
          </p:cNvSpPr>
          <p:nvPr>
            <p:ph type="dt" idx="10"/>
          </p:nvPr>
        </p:nvSpPr>
        <p:spPr/>
        <p:txBody>
          <a:bodyPr/>
          <a:lstStyle/>
          <a:p>
            <a:r>
              <a:rPr lang="en-US" dirty="0">
                <a:solidFill>
                  <a:prstClr val="black"/>
                </a:solidFill>
              </a:rPr>
              <a:t>DASB 30 Oct 17 </a:t>
            </a:r>
          </a:p>
        </p:txBody>
      </p:sp>
      <p:sp>
        <p:nvSpPr>
          <p:cNvPr id="3" name="Footer Placeholder 2"/>
          <p:cNvSpPr>
            <a:spLocks noGrp="1"/>
          </p:cNvSpPr>
          <p:nvPr>
            <p:ph type="ftr" sz="quarter" idx="11"/>
          </p:nvPr>
        </p:nvSpPr>
        <p:spPr/>
        <p:txBody>
          <a:bodyPr/>
          <a:lstStyle/>
          <a:p>
            <a:r>
              <a:rPr lang="en-US" dirty="0">
                <a:solidFill>
                  <a:prstClr val="black"/>
                </a:solidFill>
              </a:rPr>
              <a:t>DRAFT for 30 Oct 17 </a:t>
            </a:r>
          </a:p>
        </p:txBody>
      </p:sp>
    </p:spTree>
    <p:extLst>
      <p:ext uri="{BB962C8B-B14F-4D97-AF65-F5344CB8AC3E}">
        <p14:creationId xmlns:p14="http://schemas.microsoft.com/office/powerpoint/2010/main" val="497717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Rot="1" noChangeAspect="1" noChangeArrowheads="1" noTextEdit="1"/>
          </p:cNvSpPr>
          <p:nvPr>
            <p:ph type="sldImg"/>
          </p:nvPr>
        </p:nvSpPr>
        <p:spPr>
          <a:xfrm>
            <a:off x="463550" y="623888"/>
            <a:ext cx="6400800" cy="3600450"/>
          </a:xfrm>
          <a:ln/>
        </p:spPr>
      </p:sp>
      <p:sp>
        <p:nvSpPr>
          <p:cNvPr id="68612" name="Rectangle 3"/>
          <p:cNvSpPr>
            <a:spLocks noGrp="1" noChangeArrowheads="1"/>
          </p:cNvSpPr>
          <p:nvPr>
            <p:ph type="body" idx="1"/>
          </p:nvPr>
        </p:nvSpPr>
        <p:spPr>
          <a:xfrm>
            <a:off x="549408" y="4221599"/>
            <a:ext cx="6185923" cy="4896458"/>
          </a:xfrm>
          <a:noFill/>
          <a:ln/>
        </p:spPr>
        <p:txBody>
          <a:bodyPr lIns="95475" tIns="47738" rIns="95475" bIns="47738"/>
          <a:lstStyle/>
          <a:p>
            <a:pPr>
              <a:lnSpc>
                <a:spcPct val="120000"/>
              </a:lnSpc>
              <a:spcBef>
                <a:spcPct val="0"/>
              </a:spcBef>
            </a:pPr>
            <a:endParaRPr lang="en-US" sz="800" dirty="0">
              <a:solidFill>
                <a:srgbClr val="231F20"/>
              </a:solidFill>
              <a:latin typeface="Calibri" pitchFamily="34" charset="0"/>
              <a:ea typeface="Calibri" pitchFamily="34" charset="0"/>
              <a:cs typeface="Arial" pitchFamily="34" charset="0"/>
            </a:endParaRPr>
          </a:p>
          <a:p>
            <a:pPr eaLnBrk="1" hangingPunct="1">
              <a:lnSpc>
                <a:spcPct val="80000"/>
              </a:lnSpc>
            </a:pPr>
            <a:endParaRPr lang="en-US" sz="800" dirty="0">
              <a:latin typeface="Arial" pitchFamily="34" charset="0"/>
            </a:endParaRPr>
          </a:p>
        </p:txBody>
      </p:sp>
    </p:spTree>
    <p:extLst>
      <p:ext uri="{BB962C8B-B14F-4D97-AF65-F5344CB8AC3E}">
        <p14:creationId xmlns:p14="http://schemas.microsoft.com/office/powerpoint/2010/main" val="382451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5304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1265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03813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5620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17061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6303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2293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226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655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p:cNvCxnSpPr/>
          <p:nvPr userDrawn="1"/>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7759814"/>
      </p:ext>
    </p:extLst>
  </p:cSld>
  <p:clrMapOvr>
    <a:masterClrMapping/>
  </p:clrMapOvr>
  <p:extLst>
    <p:ext uri="{DCECCB84-F9BA-43D5-87BE-67443E8EF086}">
      <p15:sldGuideLst xmlns:p15="http://schemas.microsoft.com/office/powerpoint/2012/main">
        <p15:guide id="1" orient="horz" pos="2328" userDrawn="1">
          <p15:clr>
            <a:srgbClr val="FBAE40"/>
          </p15:clr>
        </p15:guide>
        <p15:guide id="2" orient="horz" pos="2424" userDrawn="1">
          <p15:clr>
            <a:srgbClr val="FBAE40"/>
          </p15:clr>
        </p15:guide>
        <p15:guide id="3" pos="3888" userDrawn="1">
          <p15:clr>
            <a:srgbClr val="FBAE40"/>
          </p15:clr>
        </p15:guide>
        <p15:guide id="4" pos="37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927311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Tree>
    <p:extLst>
      <p:ext uri="{BB962C8B-B14F-4D97-AF65-F5344CB8AC3E}">
        <p14:creationId xmlns:p14="http://schemas.microsoft.com/office/powerpoint/2010/main" val="225664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5972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39277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446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a:t>Click to edit Master title style</a:t>
            </a:r>
          </a:p>
        </p:txBody>
      </p:sp>
    </p:spTree>
    <p:extLst>
      <p:ext uri="{BB962C8B-B14F-4D97-AF65-F5344CB8AC3E}">
        <p14:creationId xmlns:p14="http://schemas.microsoft.com/office/powerpoint/2010/main" val="1757340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22061010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196187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66700" y="1028700"/>
            <a:ext cx="11658600" cy="5600700"/>
          </a:xfr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965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3249369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304047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182493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8" name="Picture 1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148058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dirty="0"/>
              <a:t>Click to edit Master title style</a:t>
            </a:r>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6" name="Picture 15"/>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2781697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sp>
        <p:nvSpPr>
          <p:cNvPr id="16" name="TextBox 15"/>
          <p:cNvSpPr txBox="1"/>
          <p:nvPr userDrawn="1"/>
        </p:nvSpPr>
        <p:spPr>
          <a:xfrm>
            <a:off x="266700" y="5217495"/>
            <a:ext cx="4337105" cy="357790"/>
          </a:xfrm>
          <a:prstGeom prst="rect">
            <a:avLst/>
          </a:prstGeom>
          <a:noFill/>
        </p:spPr>
        <p:txBody>
          <a:bodyPr wrap="square" lIns="91440" tIns="0">
            <a:spAutoFit/>
          </a:bodyPr>
          <a:lstStyle/>
          <a:p>
            <a:r>
              <a:rPr lang="en-US" altLang="en-US" sz="675" i="1" dirty="0"/>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dirty="0"/>
              <a:t>Click to edit Master title style</a:t>
            </a:r>
          </a:p>
        </p:txBody>
      </p:sp>
      <p:sp>
        <p:nvSpPr>
          <p:cNvPr id="4" name="Text Placeholder 3"/>
          <p:cNvSpPr>
            <a:spLocks noGrp="1"/>
          </p:cNvSpPr>
          <p:nvPr>
            <p:ph type="body" sz="quarter" idx="16"/>
          </p:nvPr>
        </p:nvSpPr>
        <p:spPr>
          <a:xfrm>
            <a:off x="266700" y="1227138"/>
            <a:ext cx="4337105" cy="3957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764288" cy="100584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1548599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10794381" y="65291"/>
            <a:ext cx="1239024" cy="365125"/>
          </a:xfrm>
          <a:prstGeom prst="rect">
            <a:avLst/>
          </a:prstGeom>
          <a:ln/>
        </p:spPr>
        <p:txBody>
          <a:bodyPr/>
          <a:lstStyle>
            <a:lvl1pPr>
              <a:defRPr/>
            </a:lvl1pPr>
          </a:lstStyle>
          <a:p>
            <a:pPr>
              <a:defRPr/>
            </a:pPr>
            <a:fld id="{E14BBC95-0EC9-47C7-9528-9845459EE4E2}" type="slidenum">
              <a:rPr lang="en-US"/>
              <a:pPr>
                <a:defRPr/>
              </a:pPr>
              <a:t>‹#›</a:t>
            </a:fld>
            <a:endParaRPr lang="en-US" dirty="0"/>
          </a:p>
        </p:txBody>
      </p:sp>
    </p:spTree>
    <p:extLst>
      <p:ext uri="{BB962C8B-B14F-4D97-AF65-F5344CB8AC3E}">
        <p14:creationId xmlns:p14="http://schemas.microsoft.com/office/powerpoint/2010/main" val="159387492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7BD24-ACC9-4EA9-8CC3-FAF0E14996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A9188B-3634-46BE-91F9-C9E13EC114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0A8515-92F1-493B-AA9F-FE7FB3C753A3}"/>
              </a:ext>
            </a:extLst>
          </p:cNvPr>
          <p:cNvSpPr>
            <a:spLocks noGrp="1"/>
          </p:cNvSpPr>
          <p:nvPr>
            <p:ph type="dt" sz="half" idx="10"/>
          </p:nvPr>
        </p:nvSpPr>
        <p:spPr/>
        <p:txBody>
          <a:bodyPr/>
          <a:lstStyle/>
          <a:p>
            <a:fld id="{490EC14D-A899-4C01-95C3-27207C0CCA05}" type="datetime1">
              <a:rPr lang="en-US" smtClean="0"/>
              <a:t>3/30/2022</a:t>
            </a:fld>
            <a:endParaRPr lang="en-US"/>
          </a:p>
        </p:txBody>
      </p:sp>
      <p:sp>
        <p:nvSpPr>
          <p:cNvPr id="5" name="Footer Placeholder 4">
            <a:extLst>
              <a:ext uri="{FF2B5EF4-FFF2-40B4-BE49-F238E27FC236}">
                <a16:creationId xmlns:a16="http://schemas.microsoft.com/office/drawing/2014/main" id="{2555C64F-795C-4115-89B9-1671840B5B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8D95B8-6B55-4925-89B7-F233DDC0B12A}"/>
              </a:ext>
            </a:extLst>
          </p:cNvPr>
          <p:cNvSpPr>
            <a:spLocks noGrp="1"/>
          </p:cNvSpPr>
          <p:nvPr>
            <p:ph type="sldNum" sz="quarter" idx="12"/>
          </p:nvPr>
        </p:nvSpPr>
        <p:spPr/>
        <p:txBody>
          <a:bodyPr/>
          <a:lstStyle/>
          <a:p>
            <a:fld id="{7EF0A14C-0501-4BC0-9D2E-9886AB2AF674}" type="slidenum">
              <a:rPr lang="en-US" smtClean="0"/>
              <a:t>‹#›</a:t>
            </a:fld>
            <a:endParaRPr lang="en-US"/>
          </a:p>
        </p:txBody>
      </p:sp>
    </p:spTree>
    <p:extLst>
      <p:ext uri="{BB962C8B-B14F-4D97-AF65-F5344CB8AC3E}">
        <p14:creationId xmlns:p14="http://schemas.microsoft.com/office/powerpoint/2010/main" val="2621599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66700" y="1028700"/>
            <a:ext cx="11658599" cy="5600700"/>
          </a:xfrm>
        </p:spPr>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41154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Reference ONLY">
    <p:bg>
      <p:bgPr>
        <a:solidFill>
          <a:schemeClr val="bg1"/>
        </a:solidFill>
        <a:effectLst/>
      </p:bgPr>
    </p:bg>
    <p:spTree>
      <p:nvGrpSpPr>
        <p:cNvPr id="1" name=""/>
        <p:cNvGrpSpPr/>
        <p:nvPr/>
      </p:nvGrpSpPr>
      <p:grpSpPr>
        <a:xfrm>
          <a:off x="0" y="0"/>
          <a:ext cx="0" cy="0"/>
          <a:chOff x="0" y="0"/>
          <a:chExt cx="0" cy="0"/>
        </a:xfrm>
      </p:grpSpPr>
      <p:sp>
        <p:nvSpPr>
          <p:cNvPr id="22" name="TextBox 21"/>
          <p:cNvSpPr txBox="1"/>
          <p:nvPr userDrawn="1"/>
        </p:nvSpPr>
        <p:spPr>
          <a:xfrm>
            <a:off x="266700" y="1043608"/>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Standard Content Slide Colors</a:t>
            </a:r>
            <a:endParaRPr lang="en-US" dirty="0"/>
          </a:p>
        </p:txBody>
      </p:sp>
      <p:sp>
        <p:nvSpPr>
          <p:cNvPr id="2" name="TextBox 1"/>
          <p:cNvSpPr txBox="1"/>
          <p:nvPr userDrawn="1"/>
        </p:nvSpPr>
        <p:spPr>
          <a:xfrm>
            <a:off x="6096000" y="1043608"/>
            <a:ext cx="5829300" cy="3001617"/>
          </a:xfrm>
          <a:prstGeom prst="rect">
            <a:avLst/>
          </a:prstGeom>
          <a:noFill/>
          <a:ln w="50800" cmpd="dbl">
            <a:solidFill>
              <a:schemeClr val="tx1"/>
            </a:solidFill>
          </a:ln>
        </p:spPr>
        <p:txBody>
          <a:bodyPr wrap="square" rtlCol="0" anchor="b" anchorCtr="0">
            <a:noAutofit/>
          </a:bodyPr>
          <a:lstStyle/>
          <a:p>
            <a:r>
              <a:rPr lang="en-US" dirty="0"/>
              <a:t>Use</a:t>
            </a:r>
            <a:r>
              <a:rPr lang="en-US" baseline="0" dirty="0"/>
              <a:t> for Chart Colors</a:t>
            </a:r>
            <a:endParaRPr lang="en-US" dirty="0"/>
          </a:p>
        </p:txBody>
      </p:sp>
      <p:grpSp>
        <p:nvGrpSpPr>
          <p:cNvPr id="21" name="Group 20"/>
          <p:cNvGrpSpPr/>
          <p:nvPr userDrawn="1"/>
        </p:nvGrpSpPr>
        <p:grpSpPr>
          <a:xfrm>
            <a:off x="372234" y="1391830"/>
            <a:ext cx="11458322" cy="1888083"/>
            <a:chOff x="757773" y="1707600"/>
            <a:chExt cx="9393763" cy="1245799"/>
          </a:xfrm>
        </p:grpSpPr>
        <p:sp>
          <p:nvSpPr>
            <p:cNvPr id="5" name="Rectangle 4"/>
            <p:cNvSpPr/>
            <p:nvPr/>
          </p:nvSpPr>
          <p:spPr>
            <a:xfrm>
              <a:off x="2679701" y="1707600"/>
              <a:ext cx="745067"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217</a:t>
              </a:r>
            </a:p>
            <a:p>
              <a:pPr algn="ctr">
                <a:defRPr/>
              </a:pPr>
              <a:r>
                <a:rPr lang="en-US" sz="1000" b="1" dirty="0">
                  <a:solidFill>
                    <a:schemeClr val="tx1"/>
                  </a:solidFill>
                </a:rPr>
                <a:t>217</a:t>
              </a:r>
            </a:p>
            <a:p>
              <a:pPr algn="ctr">
                <a:defRPr/>
              </a:pPr>
              <a:r>
                <a:rPr lang="en-US" sz="1000" b="1" dirty="0">
                  <a:solidFill>
                    <a:schemeClr val="tx1"/>
                  </a:solidFill>
                </a:rPr>
                <a:t>217</a:t>
              </a:r>
            </a:p>
            <a:p>
              <a:pPr algn="ctr">
                <a:defRPr/>
              </a:pPr>
              <a:endParaRPr lang="en-US" sz="1000" b="1" dirty="0">
                <a:solidFill>
                  <a:schemeClr val="tx1"/>
                </a:solidFill>
              </a:endParaRPr>
            </a:p>
            <a:p>
              <a:pPr algn="ctr">
                <a:defRPr/>
              </a:pPr>
              <a:r>
                <a:rPr lang="en-US" sz="1000" b="1" dirty="0">
                  <a:solidFill>
                    <a:schemeClr val="tx1"/>
                  </a:solidFill>
                </a:rPr>
                <a:t>#d8d9d8</a:t>
              </a:r>
            </a:p>
          </p:txBody>
        </p:sp>
        <p:sp>
          <p:nvSpPr>
            <p:cNvPr id="6" name="Rectangle 5"/>
            <p:cNvSpPr/>
            <p:nvPr/>
          </p:nvSpPr>
          <p:spPr>
            <a:xfrm>
              <a:off x="3640669" y="1707600"/>
              <a:ext cx="745067"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200</a:t>
              </a:r>
            </a:p>
            <a:p>
              <a:pPr algn="ctr">
                <a:defRPr/>
              </a:pPr>
              <a:r>
                <a:rPr lang="en-US" sz="1000" b="1" dirty="0">
                  <a:solidFill>
                    <a:schemeClr val="tx1"/>
                  </a:solidFill>
                </a:rPr>
                <a:t>200</a:t>
              </a:r>
            </a:p>
            <a:p>
              <a:pPr algn="ctr">
                <a:defRPr/>
              </a:pPr>
              <a:r>
                <a:rPr lang="en-US" sz="1000" b="1" dirty="0">
                  <a:solidFill>
                    <a:schemeClr val="tx1"/>
                  </a:solidFill>
                </a:rPr>
                <a:t>200</a:t>
              </a:r>
            </a:p>
            <a:p>
              <a:pPr algn="ctr">
                <a:defRPr/>
              </a:pPr>
              <a:endParaRPr lang="en-US" sz="1000" b="1" dirty="0">
                <a:solidFill>
                  <a:schemeClr val="tx1"/>
                </a:solidFill>
              </a:endParaRPr>
            </a:p>
            <a:p>
              <a:pPr algn="ctr">
                <a:defRPr/>
              </a:pPr>
              <a:r>
                <a:rPr lang="en-US" sz="1000" b="1" dirty="0">
                  <a:solidFill>
                    <a:schemeClr val="tx1"/>
                  </a:solidFill>
                </a:rPr>
                <a:t>#c9c9c9</a:t>
              </a:r>
            </a:p>
          </p:txBody>
        </p:sp>
        <p:sp>
          <p:nvSpPr>
            <p:cNvPr id="7" name="Rectangle 6"/>
            <p:cNvSpPr/>
            <p:nvPr/>
          </p:nvSpPr>
          <p:spPr>
            <a:xfrm>
              <a:off x="757773" y="2394599"/>
              <a:ext cx="742951"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255</a:t>
              </a:r>
            </a:p>
            <a:p>
              <a:pPr algn="ctr">
                <a:defRPr/>
              </a:pPr>
              <a:r>
                <a:rPr lang="en-US" sz="1000" b="1" dirty="0">
                  <a:solidFill>
                    <a:schemeClr val="tx1"/>
                  </a:solidFill>
                </a:rPr>
                <a:t>255</a:t>
              </a:r>
            </a:p>
            <a:p>
              <a:pPr algn="ctr">
                <a:defRPr/>
              </a:pPr>
              <a:r>
                <a:rPr lang="en-US" sz="1000" b="1" dirty="0">
                  <a:solidFill>
                    <a:schemeClr val="tx1"/>
                  </a:solidFill>
                </a:rPr>
                <a:t>255</a:t>
              </a:r>
            </a:p>
            <a:p>
              <a:pPr algn="ctr">
                <a:defRPr/>
              </a:pPr>
              <a:endParaRPr lang="en-US" sz="1000" b="1" dirty="0">
                <a:solidFill>
                  <a:schemeClr val="tx1"/>
                </a:solidFill>
              </a:endParaRPr>
            </a:p>
            <a:p>
              <a:pPr algn="ctr">
                <a:defRPr/>
              </a:pPr>
              <a:r>
                <a:rPr lang="en-US" sz="1000" b="1" dirty="0">
                  <a:solidFill>
                    <a:schemeClr val="tx1"/>
                  </a:solidFill>
                </a:rPr>
                <a:t>#83847a</a:t>
              </a:r>
            </a:p>
          </p:txBody>
        </p:sp>
        <p:sp>
          <p:nvSpPr>
            <p:cNvPr id="8" name="Rectangle 7"/>
            <p:cNvSpPr/>
            <p:nvPr/>
          </p:nvSpPr>
          <p:spPr>
            <a:xfrm>
              <a:off x="1718739" y="2394599"/>
              <a:ext cx="742951"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2</a:t>
              </a:r>
            </a:p>
            <a:p>
              <a:pPr algn="ctr">
                <a:defRPr/>
              </a:pPr>
              <a:r>
                <a:rPr lang="en-US" sz="1000" b="1" dirty="0">
                  <a:solidFill>
                    <a:schemeClr val="bg1"/>
                  </a:solidFill>
                </a:rPr>
                <a:t>0</a:t>
              </a:r>
            </a:p>
            <a:p>
              <a:pPr algn="ctr">
                <a:defRPr/>
              </a:pPr>
              <a:r>
                <a:rPr lang="en-US" sz="1000" b="1" dirty="0">
                  <a:solidFill>
                    <a:schemeClr val="bg1"/>
                  </a:solidFill>
                </a:rPr>
                <a:t>0</a:t>
              </a:r>
            </a:p>
            <a:p>
              <a:pPr algn="ctr">
                <a:defRPr/>
              </a:pPr>
              <a:endParaRPr lang="en-US" sz="1000" b="1" dirty="0">
                <a:solidFill>
                  <a:schemeClr val="bg1"/>
                </a:solidFill>
              </a:endParaRPr>
            </a:p>
            <a:p>
              <a:pPr algn="ctr">
                <a:defRPr/>
              </a:pPr>
              <a:r>
                <a:rPr lang="en-US" sz="1000" b="1" dirty="0">
                  <a:solidFill>
                    <a:schemeClr val="bg1"/>
                  </a:solidFill>
                </a:rPr>
                <a:t>#020000</a:t>
              </a:r>
            </a:p>
          </p:txBody>
        </p:sp>
        <p:sp>
          <p:nvSpPr>
            <p:cNvPr id="9" name="Rectangle 8"/>
            <p:cNvSpPr/>
            <p:nvPr/>
          </p:nvSpPr>
          <p:spPr>
            <a:xfrm>
              <a:off x="2679701" y="2394599"/>
              <a:ext cx="745067"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163</a:t>
              </a:r>
            </a:p>
            <a:p>
              <a:pPr algn="ctr">
                <a:defRPr/>
              </a:pPr>
              <a:r>
                <a:rPr lang="en-US" sz="1000" b="1" dirty="0">
                  <a:solidFill>
                    <a:schemeClr val="tx1"/>
                  </a:solidFill>
                </a:rPr>
                <a:t>163</a:t>
              </a:r>
            </a:p>
            <a:p>
              <a:pPr algn="ctr">
                <a:defRPr/>
              </a:pPr>
              <a:r>
                <a:rPr lang="en-US" sz="1000" b="1" dirty="0">
                  <a:solidFill>
                    <a:schemeClr val="tx1"/>
                  </a:solidFill>
                </a:rPr>
                <a:t>163</a:t>
              </a:r>
            </a:p>
            <a:p>
              <a:pPr algn="ctr">
                <a:defRPr/>
              </a:pPr>
              <a:endParaRPr lang="en-US" sz="1000" b="1" dirty="0">
                <a:solidFill>
                  <a:schemeClr val="tx1"/>
                </a:solidFill>
              </a:endParaRPr>
            </a:p>
            <a:p>
              <a:pPr algn="ctr">
                <a:defRPr/>
              </a:pPr>
              <a:r>
                <a:rPr lang="en-US" sz="1000" b="1" dirty="0">
                  <a:solidFill>
                    <a:schemeClr val="tx1"/>
                  </a:solidFill>
                </a:rPr>
                <a:t>#a3a3a2</a:t>
              </a:r>
            </a:p>
          </p:txBody>
        </p:sp>
        <p:sp>
          <p:nvSpPr>
            <p:cNvPr id="10" name="Rectangle 9"/>
            <p:cNvSpPr/>
            <p:nvPr/>
          </p:nvSpPr>
          <p:spPr>
            <a:xfrm>
              <a:off x="3640669" y="2394599"/>
              <a:ext cx="745067"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131</a:t>
              </a:r>
            </a:p>
            <a:p>
              <a:pPr algn="ctr">
                <a:defRPr/>
              </a:pPr>
              <a:r>
                <a:rPr lang="en-US" sz="1000" b="1" dirty="0">
                  <a:solidFill>
                    <a:schemeClr val="tx1"/>
                  </a:solidFill>
                </a:rPr>
                <a:t>132</a:t>
              </a:r>
            </a:p>
            <a:p>
              <a:pPr algn="ctr">
                <a:defRPr/>
              </a:pPr>
              <a:r>
                <a:rPr lang="en-US" sz="1000" b="1" dirty="0">
                  <a:solidFill>
                    <a:schemeClr val="tx1"/>
                  </a:solidFill>
                </a:rPr>
                <a:t>122</a:t>
              </a:r>
            </a:p>
            <a:p>
              <a:pPr algn="ctr">
                <a:defRPr/>
              </a:pPr>
              <a:endParaRPr lang="en-US" sz="1000" b="1" dirty="0">
                <a:solidFill>
                  <a:schemeClr val="tx1"/>
                </a:solidFill>
              </a:endParaRPr>
            </a:p>
            <a:p>
              <a:pPr algn="ctr">
                <a:defRPr/>
              </a:pPr>
              <a:r>
                <a:rPr lang="en-US" sz="1000" b="1" dirty="0">
                  <a:solidFill>
                    <a:schemeClr val="tx1"/>
                  </a:solidFill>
                </a:rPr>
                <a:t>#83847a</a:t>
              </a:r>
            </a:p>
          </p:txBody>
        </p:sp>
        <p:sp>
          <p:nvSpPr>
            <p:cNvPr id="11" name="Rectangle 10"/>
            <p:cNvSpPr/>
            <p:nvPr/>
          </p:nvSpPr>
          <p:spPr>
            <a:xfrm>
              <a:off x="4601633" y="2394599"/>
              <a:ext cx="745067" cy="558800"/>
            </a:xfrm>
            <a:prstGeom prst="rect">
              <a:avLst/>
            </a:prstGeom>
            <a:solidFill>
              <a:srgbClr val="DF1F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223</a:t>
              </a:r>
            </a:p>
            <a:p>
              <a:pPr algn="ctr">
                <a:defRPr/>
              </a:pPr>
              <a:r>
                <a:rPr lang="en-US" sz="1000" b="1" dirty="0">
                  <a:solidFill>
                    <a:schemeClr val="bg1"/>
                  </a:solidFill>
                </a:rPr>
                <a:t>31</a:t>
              </a:r>
            </a:p>
            <a:p>
              <a:pPr algn="ctr">
                <a:defRPr/>
              </a:pPr>
              <a:r>
                <a:rPr lang="en-US" sz="1000" b="1" dirty="0">
                  <a:solidFill>
                    <a:schemeClr val="bg1"/>
                  </a:solidFill>
                </a:rPr>
                <a:t>46</a:t>
              </a:r>
            </a:p>
            <a:p>
              <a:pPr algn="ctr">
                <a:defRPr/>
              </a:pPr>
              <a:endParaRPr lang="en-US" sz="1000" b="1" dirty="0">
                <a:solidFill>
                  <a:schemeClr val="bg1"/>
                </a:solidFill>
              </a:endParaRPr>
            </a:p>
            <a:p>
              <a:pPr algn="ctr">
                <a:defRPr/>
              </a:pPr>
              <a:r>
                <a:rPr lang="en-US" sz="1000" b="1" dirty="0">
                  <a:solidFill>
                    <a:schemeClr val="bg1"/>
                  </a:solidFill>
                </a:rPr>
                <a:t>#ef4236</a:t>
              </a:r>
            </a:p>
          </p:txBody>
        </p:sp>
        <p:sp>
          <p:nvSpPr>
            <p:cNvPr id="12" name="Rectangle 11"/>
            <p:cNvSpPr/>
            <p:nvPr/>
          </p:nvSpPr>
          <p:spPr>
            <a:xfrm>
              <a:off x="5562601" y="2394599"/>
              <a:ext cx="745067"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110</a:t>
              </a:r>
            </a:p>
            <a:p>
              <a:pPr algn="ctr">
                <a:defRPr/>
              </a:pPr>
              <a:r>
                <a:rPr lang="en-US" sz="1000" b="1" dirty="0">
                  <a:solidFill>
                    <a:schemeClr val="tx1"/>
                  </a:solidFill>
                </a:rPr>
                <a:t>135</a:t>
              </a:r>
            </a:p>
            <a:p>
              <a:pPr algn="ctr">
                <a:defRPr/>
              </a:pPr>
              <a:r>
                <a:rPr lang="en-US" sz="1000" b="1" dirty="0">
                  <a:solidFill>
                    <a:schemeClr val="tx1"/>
                  </a:solidFill>
                </a:rPr>
                <a:t>120</a:t>
              </a:r>
            </a:p>
            <a:p>
              <a:pPr algn="ctr">
                <a:defRPr/>
              </a:pPr>
              <a:endParaRPr lang="en-US" sz="1000" b="1" dirty="0">
                <a:solidFill>
                  <a:schemeClr val="tx1"/>
                </a:solidFill>
              </a:endParaRPr>
            </a:p>
            <a:p>
              <a:pPr algn="ctr">
                <a:defRPr/>
              </a:pPr>
              <a:r>
                <a:rPr lang="en-US" sz="1000" b="1" dirty="0">
                  <a:solidFill>
                    <a:schemeClr val="tx1"/>
                  </a:solidFill>
                </a:rPr>
                <a:t>#6f8779</a:t>
              </a:r>
            </a:p>
          </p:txBody>
        </p:sp>
        <p:sp>
          <p:nvSpPr>
            <p:cNvPr id="13" name="Rectangle 12"/>
            <p:cNvSpPr/>
            <p:nvPr/>
          </p:nvSpPr>
          <p:spPr>
            <a:xfrm>
              <a:off x="6523568" y="2394599"/>
              <a:ext cx="745067"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112</a:t>
              </a:r>
            </a:p>
            <a:p>
              <a:pPr algn="ctr">
                <a:defRPr/>
              </a:pPr>
              <a:r>
                <a:rPr lang="en-US" sz="1000" b="1" dirty="0">
                  <a:solidFill>
                    <a:schemeClr val="bg1"/>
                  </a:solidFill>
                </a:rPr>
                <a:t>92</a:t>
              </a:r>
            </a:p>
            <a:p>
              <a:pPr algn="ctr">
                <a:defRPr/>
              </a:pPr>
              <a:r>
                <a:rPr lang="en-US" sz="1000" b="1" dirty="0">
                  <a:solidFill>
                    <a:schemeClr val="bg1"/>
                  </a:solidFill>
                </a:rPr>
                <a:t>56</a:t>
              </a:r>
            </a:p>
            <a:p>
              <a:pPr algn="ctr">
                <a:defRPr/>
              </a:pPr>
              <a:endParaRPr lang="en-US" sz="1000" b="1" dirty="0">
                <a:solidFill>
                  <a:schemeClr val="bg1"/>
                </a:solidFill>
              </a:endParaRPr>
            </a:p>
            <a:p>
              <a:pPr algn="ctr">
                <a:defRPr/>
              </a:pPr>
              <a:r>
                <a:rPr lang="en-US" sz="1000" b="1" dirty="0">
                  <a:solidFill>
                    <a:schemeClr val="bg1"/>
                  </a:solidFill>
                </a:rPr>
                <a:t>#705d39</a:t>
              </a:r>
            </a:p>
          </p:txBody>
        </p:sp>
        <p:sp>
          <p:nvSpPr>
            <p:cNvPr id="14" name="Rectangle 13"/>
            <p:cNvSpPr/>
            <p:nvPr/>
          </p:nvSpPr>
          <p:spPr>
            <a:xfrm>
              <a:off x="7484533" y="2394599"/>
              <a:ext cx="745067"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62</a:t>
              </a:r>
            </a:p>
            <a:p>
              <a:pPr algn="ctr">
                <a:defRPr/>
              </a:pPr>
              <a:r>
                <a:rPr lang="en-US" sz="1000" b="1" dirty="0">
                  <a:solidFill>
                    <a:schemeClr val="bg1"/>
                  </a:solidFill>
                </a:rPr>
                <a:t>102</a:t>
              </a:r>
            </a:p>
            <a:p>
              <a:pPr algn="ctr">
                <a:defRPr/>
              </a:pPr>
              <a:r>
                <a:rPr lang="en-US" sz="1000" b="1" dirty="0">
                  <a:solidFill>
                    <a:schemeClr val="bg1"/>
                  </a:solidFill>
                </a:rPr>
                <a:t>130</a:t>
              </a:r>
            </a:p>
            <a:p>
              <a:pPr algn="ctr">
                <a:defRPr/>
              </a:pPr>
              <a:endParaRPr lang="en-US" sz="1000" b="1" dirty="0">
                <a:solidFill>
                  <a:schemeClr val="bg1"/>
                </a:solidFill>
              </a:endParaRPr>
            </a:p>
            <a:p>
              <a:pPr algn="ctr">
                <a:defRPr/>
              </a:pPr>
              <a:r>
                <a:rPr lang="en-US" sz="1000" b="1" dirty="0">
                  <a:solidFill>
                    <a:schemeClr val="bg1"/>
                  </a:solidFill>
                </a:rPr>
                <a:t>#406782</a:t>
              </a:r>
            </a:p>
          </p:txBody>
        </p:sp>
        <p:sp>
          <p:nvSpPr>
            <p:cNvPr id="15" name="Rectangle 14"/>
            <p:cNvSpPr/>
            <p:nvPr/>
          </p:nvSpPr>
          <p:spPr>
            <a:xfrm>
              <a:off x="8445501" y="2394599"/>
              <a:ext cx="745067"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102</a:t>
              </a:r>
            </a:p>
            <a:p>
              <a:pPr algn="ctr">
                <a:defRPr/>
              </a:pPr>
              <a:r>
                <a:rPr lang="en-US" sz="1000" b="1" dirty="0">
                  <a:solidFill>
                    <a:schemeClr val="bg1"/>
                  </a:solidFill>
                </a:rPr>
                <a:t>56</a:t>
              </a:r>
            </a:p>
            <a:p>
              <a:pPr algn="ctr">
                <a:defRPr/>
              </a:pPr>
              <a:r>
                <a:rPr lang="en-US" sz="1000" b="1" dirty="0">
                  <a:solidFill>
                    <a:schemeClr val="bg1"/>
                  </a:solidFill>
                </a:rPr>
                <a:t>48</a:t>
              </a:r>
            </a:p>
            <a:p>
              <a:pPr algn="ctr">
                <a:defRPr/>
              </a:pPr>
              <a:endParaRPr lang="en-US" sz="1000" b="1" dirty="0">
                <a:solidFill>
                  <a:schemeClr val="bg1"/>
                </a:solidFill>
              </a:endParaRPr>
            </a:p>
            <a:p>
              <a:pPr algn="ctr">
                <a:defRPr/>
              </a:pPr>
              <a:r>
                <a:rPr lang="en-US" sz="1000" b="1" dirty="0">
                  <a:solidFill>
                    <a:schemeClr val="bg1"/>
                  </a:solidFill>
                </a:rPr>
                <a:t>#673931</a:t>
              </a:r>
            </a:p>
          </p:txBody>
        </p:sp>
        <p:sp>
          <p:nvSpPr>
            <p:cNvPr id="16" name="Rectangle 15"/>
            <p:cNvSpPr/>
            <p:nvPr/>
          </p:nvSpPr>
          <p:spPr>
            <a:xfrm>
              <a:off x="9406469" y="2394599"/>
              <a:ext cx="745067"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130</a:t>
              </a:r>
            </a:p>
            <a:p>
              <a:pPr algn="ctr">
                <a:defRPr/>
              </a:pPr>
              <a:r>
                <a:rPr lang="en-US" sz="1000" b="1" dirty="0">
                  <a:solidFill>
                    <a:schemeClr val="bg1"/>
                  </a:solidFill>
                </a:rPr>
                <a:t>120</a:t>
              </a:r>
            </a:p>
            <a:p>
              <a:pPr algn="ctr">
                <a:defRPr/>
              </a:pPr>
              <a:r>
                <a:rPr lang="en-US" sz="1000" b="1" dirty="0">
                  <a:solidFill>
                    <a:schemeClr val="bg1"/>
                  </a:solidFill>
                </a:rPr>
                <a:t>111</a:t>
              </a:r>
            </a:p>
            <a:p>
              <a:pPr algn="ctr">
                <a:defRPr/>
              </a:pPr>
              <a:endParaRPr lang="en-US" sz="1000" b="1" dirty="0">
                <a:solidFill>
                  <a:schemeClr val="bg1"/>
                </a:solidFill>
              </a:endParaRPr>
            </a:p>
            <a:p>
              <a:pPr algn="ctr">
                <a:defRPr/>
              </a:pPr>
              <a:r>
                <a:rPr lang="en-US" sz="1000" b="1" dirty="0">
                  <a:solidFill>
                    <a:schemeClr val="bg1"/>
                  </a:solidFill>
                </a:rPr>
                <a:t>#837970</a:t>
              </a:r>
            </a:p>
          </p:txBody>
        </p:sp>
        <p:sp>
          <p:nvSpPr>
            <p:cNvPr id="17" name="Rectangle 16"/>
            <p:cNvSpPr/>
            <p:nvPr/>
          </p:nvSpPr>
          <p:spPr>
            <a:xfrm>
              <a:off x="1718733" y="1707600"/>
              <a:ext cx="745067"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237</a:t>
              </a:r>
            </a:p>
            <a:p>
              <a:pPr algn="ctr">
                <a:defRPr/>
              </a:pPr>
              <a:r>
                <a:rPr lang="en-US" sz="1000" b="1" dirty="0">
                  <a:solidFill>
                    <a:schemeClr val="tx1"/>
                  </a:solidFill>
                </a:rPr>
                <a:t>237</a:t>
              </a:r>
            </a:p>
            <a:p>
              <a:pPr algn="ctr">
                <a:defRPr/>
              </a:pPr>
              <a:r>
                <a:rPr lang="en-US" sz="1000" b="1" dirty="0">
                  <a:solidFill>
                    <a:schemeClr val="tx1"/>
                  </a:solidFill>
                </a:rPr>
                <a:t>237</a:t>
              </a:r>
            </a:p>
            <a:p>
              <a:pPr algn="ctr">
                <a:defRPr/>
              </a:pPr>
              <a:endParaRPr lang="en-US" sz="1000" b="1" dirty="0">
                <a:solidFill>
                  <a:schemeClr val="tx1"/>
                </a:solidFill>
              </a:endParaRPr>
            </a:p>
            <a:p>
              <a:pPr algn="ctr">
                <a:defRPr/>
              </a:pPr>
              <a:r>
                <a:rPr lang="en-US" sz="1000" b="1" dirty="0">
                  <a:solidFill>
                    <a:schemeClr val="tx1"/>
                  </a:solidFill>
                </a:rPr>
                <a:t>#ededed</a:t>
              </a:r>
            </a:p>
          </p:txBody>
        </p:sp>
        <p:sp>
          <p:nvSpPr>
            <p:cNvPr id="18" name="Rectangle 17"/>
            <p:cNvSpPr/>
            <p:nvPr/>
          </p:nvSpPr>
          <p:spPr>
            <a:xfrm>
              <a:off x="5562601" y="1707600"/>
              <a:ext cx="745067"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80</a:t>
              </a:r>
            </a:p>
            <a:p>
              <a:pPr algn="ctr">
                <a:defRPr/>
              </a:pPr>
              <a:r>
                <a:rPr lang="en-US" sz="1000" b="1" dirty="0">
                  <a:solidFill>
                    <a:schemeClr val="bg1"/>
                  </a:solidFill>
                </a:rPr>
                <a:t>119</a:t>
              </a:r>
            </a:p>
            <a:p>
              <a:pPr algn="ctr">
                <a:defRPr/>
              </a:pPr>
              <a:r>
                <a:rPr lang="en-US" sz="1000" b="1" dirty="0">
                  <a:solidFill>
                    <a:schemeClr val="bg1"/>
                  </a:solidFill>
                </a:rPr>
                <a:t>27</a:t>
              </a:r>
            </a:p>
            <a:p>
              <a:pPr algn="ctr">
                <a:defRPr/>
              </a:pPr>
              <a:endParaRPr lang="en-US" sz="1000" b="1" dirty="0">
                <a:solidFill>
                  <a:schemeClr val="bg1"/>
                </a:solidFill>
              </a:endParaRPr>
            </a:p>
            <a:p>
              <a:pPr algn="ctr">
                <a:defRPr/>
              </a:pPr>
              <a:r>
                <a:rPr lang="en-US" sz="1000" b="1" dirty="0">
                  <a:solidFill>
                    <a:schemeClr val="bg1"/>
                  </a:solidFill>
                </a:rPr>
                <a:t>#517837</a:t>
              </a:r>
            </a:p>
          </p:txBody>
        </p:sp>
        <p:sp>
          <p:nvSpPr>
            <p:cNvPr id="19" name="Rectangle 18"/>
            <p:cNvSpPr/>
            <p:nvPr/>
          </p:nvSpPr>
          <p:spPr>
            <a:xfrm>
              <a:off x="6523568" y="1707600"/>
              <a:ext cx="745067"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tx1"/>
                  </a:solidFill>
                </a:rPr>
                <a:t>252</a:t>
              </a:r>
            </a:p>
            <a:p>
              <a:pPr algn="ctr">
                <a:defRPr/>
              </a:pPr>
              <a:r>
                <a:rPr lang="en-US" sz="1000" b="1" dirty="0">
                  <a:solidFill>
                    <a:schemeClr val="tx1"/>
                  </a:solidFill>
                </a:rPr>
                <a:t>174</a:t>
              </a:r>
            </a:p>
            <a:p>
              <a:pPr algn="ctr">
                <a:defRPr/>
              </a:pPr>
              <a:r>
                <a:rPr lang="en-US" sz="1000" b="1" dirty="0">
                  <a:solidFill>
                    <a:schemeClr val="tx1"/>
                  </a:solidFill>
                </a:rPr>
                <a:t>59</a:t>
              </a:r>
            </a:p>
            <a:p>
              <a:pPr algn="ctr">
                <a:defRPr/>
              </a:pPr>
              <a:endParaRPr lang="en-US" sz="1000" b="1" dirty="0">
                <a:solidFill>
                  <a:schemeClr val="tx1"/>
                </a:solidFill>
              </a:endParaRPr>
            </a:p>
            <a:p>
              <a:pPr algn="ctr">
                <a:defRPr/>
              </a:pPr>
              <a:r>
                <a:rPr lang="en-US" sz="1000" b="1" dirty="0">
                  <a:solidFill>
                    <a:schemeClr val="tx1"/>
                  </a:solidFill>
                </a:rPr>
                <a:t>#fbae3d</a:t>
              </a:r>
            </a:p>
          </p:txBody>
        </p:sp>
        <p:sp>
          <p:nvSpPr>
            <p:cNvPr id="20" name="Rectangle 19"/>
            <p:cNvSpPr/>
            <p:nvPr/>
          </p:nvSpPr>
          <p:spPr>
            <a:xfrm>
              <a:off x="7484533" y="1707600"/>
              <a:ext cx="745067" cy="558800"/>
            </a:xfrm>
            <a:prstGeom prst="rect">
              <a:avLst/>
            </a:prstGeom>
            <a:solidFill>
              <a:srgbClr val="5324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rPr>
                <a:t>83</a:t>
              </a:r>
            </a:p>
            <a:p>
              <a:pPr algn="ctr">
                <a:defRPr/>
              </a:pPr>
              <a:r>
                <a:rPr lang="en-US" sz="1000" b="1" dirty="0">
                  <a:solidFill>
                    <a:schemeClr val="bg1"/>
                  </a:solidFill>
                </a:rPr>
                <a:t>36</a:t>
              </a:r>
            </a:p>
            <a:p>
              <a:pPr algn="ctr">
                <a:defRPr/>
              </a:pPr>
              <a:r>
                <a:rPr lang="en-US" sz="1000" b="1" dirty="0">
                  <a:solidFill>
                    <a:schemeClr val="bg1"/>
                  </a:solidFill>
                </a:rPr>
                <a:t>118</a:t>
              </a:r>
            </a:p>
            <a:p>
              <a:pPr algn="ctr">
                <a:defRPr/>
              </a:pPr>
              <a:endParaRPr lang="en-US" sz="1000" b="1" dirty="0">
                <a:solidFill>
                  <a:schemeClr val="bg1"/>
                </a:solidFill>
              </a:endParaRPr>
            </a:p>
            <a:p>
              <a:pPr algn="ctr">
                <a:defRPr/>
              </a:pPr>
              <a:r>
                <a:rPr lang="en-US" sz="1000" b="1" dirty="0">
                  <a:solidFill>
                    <a:schemeClr val="bg1"/>
                  </a:solidFill>
                </a:rPr>
                <a:t>#542a76</a:t>
              </a:r>
            </a:p>
          </p:txBody>
        </p:sp>
      </p:grpSp>
    </p:spTree>
    <p:extLst>
      <p:ext uri="{BB962C8B-B14F-4D97-AF65-F5344CB8AC3E}">
        <p14:creationId xmlns:p14="http://schemas.microsoft.com/office/powerpoint/2010/main" val="398110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0"/>
          </p:nvPr>
        </p:nvSpPr>
        <p:spPr>
          <a:xfrm>
            <a:off x="266700" y="1028700"/>
            <a:ext cx="11658600" cy="5600700"/>
          </a:xfrm>
        </p:spPr>
        <p:txBody>
          <a:bodyPr numCol="2"/>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7883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0"/>
          </p:nvPr>
        </p:nvSpPr>
        <p:spPr>
          <a:xfrm>
            <a:off x="266700" y="1028700"/>
            <a:ext cx="11658600" cy="5600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94321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3"/>
          <p:cNvSpPr>
            <a:spLocks noGrp="1"/>
          </p:cNvSpPr>
          <p:nvPr>
            <p:ph sz="quarter" idx="10"/>
          </p:nvPr>
        </p:nvSpPr>
        <p:spPr>
          <a:xfrm>
            <a:off x="266700" y="1028700"/>
            <a:ext cx="11658600" cy="56007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8784502"/>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168390"/>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2960466"/>
      </p:ext>
    </p:extLst>
  </p:cSld>
  <p:clrMapOvr>
    <a:masterClrMapping/>
  </p:clrMapOvr>
  <p:hf hdr="0" ftr="0" dt="0"/>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10" name="Text Box 14"/>
          <p:cNvSpPr txBox="1">
            <a:spLocks noChangeArrowheads="1"/>
          </p:cNvSpPr>
          <p:nvPr/>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4067573469"/>
      </p:ext>
    </p:extLst>
  </p:cSld>
  <p:clrMapOvr>
    <a:masterClrMapping/>
  </p:clrMapOvr>
  <p:hf hdr="0" ftr="0" dt="0"/>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8820211"/>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42531012"/>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45416741"/>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quarter" idx="16"/>
          </p:nvPr>
        </p:nvSpPr>
        <p:spPr>
          <a:xfrm>
            <a:off x="266700" y="1028700"/>
            <a:ext cx="766888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32369896"/>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p:nvCxnSpPr>
        <p:spPr>
          <a:xfrm>
            <a:off x="381000" y="3775869"/>
            <a:ext cx="11430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96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16" name="Content Placeholder 2"/>
          <p:cNvSpPr>
            <a:spLocks noGrp="1"/>
          </p:cNvSpPr>
          <p:nvPr>
            <p:ph sz="quarter" idx="22"/>
          </p:nvPr>
        </p:nvSpPr>
        <p:spPr>
          <a:xfrm>
            <a:off x="2667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sz="quarter" idx="23"/>
          </p:nvPr>
        </p:nvSpPr>
        <p:spPr>
          <a:xfrm>
            <a:off x="6172200" y="1028700"/>
            <a:ext cx="5753100" cy="26670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sz="quarter" idx="24"/>
          </p:nvPr>
        </p:nvSpPr>
        <p:spPr>
          <a:xfrm>
            <a:off x="6172200" y="3855720"/>
            <a:ext cx="5753100" cy="277368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1875816"/>
      </p:ext>
    </p:extLst>
  </p:cSld>
  <p:clrMapOvr>
    <a:masterClrMapping/>
  </p:clrMapOvr>
  <p:extLst>
    <p:ext uri="{DCECCB84-F9BA-43D5-87BE-67443E8EF086}">
      <p15:sldGuideLst xmlns:p15="http://schemas.microsoft.com/office/powerpoint/2012/main">
        <p15:guide id="1" orient="horz" pos="2328">
          <p15:clr>
            <a:srgbClr val="FBAE40"/>
          </p15:clr>
        </p15:guide>
        <p15:guide id="2" orient="horz" pos="2424">
          <p15:clr>
            <a:srgbClr val="FBAE40"/>
          </p15:clr>
        </p15:guide>
        <p15:guide id="3" pos="3888">
          <p15:clr>
            <a:srgbClr val="FBAE40"/>
          </p15:clr>
        </p15:guide>
        <p15:guide id="4" pos="37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9" name="Content Placeholder 3"/>
          <p:cNvSpPr>
            <a:spLocks noGrp="1"/>
          </p:cNvSpPr>
          <p:nvPr>
            <p:ph sz="quarter" idx="12"/>
          </p:nvPr>
        </p:nvSpPr>
        <p:spPr>
          <a:xfrm>
            <a:off x="266700" y="1028700"/>
            <a:ext cx="11658600" cy="5600700"/>
          </a:xfrm>
        </p:spPr>
        <p:txBody>
          <a:bodyPr numCol="3"/>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78327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a:t>Click to edit Master title style</a:t>
            </a:r>
            <a:endParaRPr lang="en-US" dirty="0"/>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2766461598"/>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1546437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66700" y="2157413"/>
            <a:ext cx="11658600" cy="1798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6706580"/>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113094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956046"/>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Blank w/ background no graphics">
    <p:spTree>
      <p:nvGrpSpPr>
        <p:cNvPr id="1" name=""/>
        <p:cNvGrpSpPr/>
        <p:nvPr/>
      </p:nvGrpSpPr>
      <p:grpSpPr>
        <a:xfrm>
          <a:off x="0" y="0"/>
          <a:ext cx="0" cy="0"/>
          <a:chOff x="0" y="0"/>
          <a:chExt cx="0" cy="0"/>
        </a:xfrm>
      </p:grpSpPr>
      <p:sp>
        <p:nvSpPr>
          <p:cNvPr id="9" name="Rounded Rectangle 8"/>
          <p:cNvSpPr/>
          <p:nvPr/>
        </p:nvSpPr>
        <p:spPr>
          <a:xfrm>
            <a:off x="194209" y="5394628"/>
            <a:ext cx="11822463"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7"/>
          <p:cNvSpPr>
            <a:spLocks noGrp="1"/>
          </p:cNvSpPr>
          <p:nvPr>
            <p:ph sz="quarter" idx="12"/>
          </p:nvPr>
        </p:nvSpPr>
        <p:spPr>
          <a:xfrm>
            <a:off x="76200" y="66675"/>
            <a:ext cx="12020549" cy="6791325"/>
          </a:xfrm>
          <a:prstGeom prst="roundRect">
            <a:avLst>
              <a:gd name="adj" fmla="val 2256"/>
            </a:avLst>
          </a:prstGeom>
          <a:noFill/>
          <a:ln w="3175">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66700" y="169864"/>
            <a:ext cx="11658600" cy="919162"/>
          </a:xfrm>
        </p:spPr>
        <p:txBody>
          <a:bodyPr anchor="t"/>
          <a:lstStyle>
            <a:lvl1pPr algn="ctr">
              <a:defRPr/>
            </a:lvl1pPr>
          </a:lstStyle>
          <a:p>
            <a:r>
              <a:rPr lang="en-US"/>
              <a:t>Click to edit Master title style</a:t>
            </a:r>
          </a:p>
        </p:txBody>
      </p:sp>
    </p:spTree>
    <p:extLst>
      <p:ext uri="{BB962C8B-B14F-4D97-AF65-F5344CB8AC3E}">
        <p14:creationId xmlns:p14="http://schemas.microsoft.com/office/powerpoint/2010/main" val="3412200759"/>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11864159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696217694"/>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solidFill>
                  <a:schemeClr val="tx2"/>
                </a:solidFill>
              </a:rPr>
              <a:pPr algn="r">
                <a:spcBef>
                  <a:spcPct val="50000"/>
                </a:spcBef>
                <a:defRPr/>
              </a:pPr>
              <a:t>‹#›</a:t>
            </a:fld>
            <a:endParaRPr lang="en-US" sz="1000" b="0" baseline="0" dirty="0">
              <a:solidFill>
                <a:schemeClr val="tx2"/>
              </a:solidFill>
            </a:endParaRPr>
          </a:p>
        </p:txBody>
      </p:sp>
    </p:spTree>
    <p:extLst>
      <p:ext uri="{BB962C8B-B14F-4D97-AF65-F5344CB8AC3E}">
        <p14:creationId xmlns:p14="http://schemas.microsoft.com/office/powerpoint/2010/main" val="2415747207"/>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54938154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66700" y="6191103"/>
            <a:ext cx="11658600" cy="438297"/>
          </a:xfrm>
          <a:prstGeom prst="rect">
            <a:avLst/>
          </a:prstGeom>
          <a:noFill/>
          <a:ln w="9525">
            <a:noFill/>
            <a:miter lim="800000"/>
            <a:headEnd/>
            <a:tailEnd/>
          </a:ln>
        </p:spPr>
        <p:txBody>
          <a:bodyPr lIns="91440" tIns="0" numCol="1"/>
          <a:lstStyle>
            <a:lvl1pPr marL="0" indent="0">
              <a:buNone/>
              <a:defRPr sz="900">
                <a:solidFill>
                  <a:schemeClr val="tx1">
                    <a:lumMod val="75000"/>
                    <a:lumOff val="25000"/>
                  </a:schemeClr>
                </a:solidFill>
              </a:defRPr>
            </a:lvl1pPr>
            <a:lvl2pPr>
              <a:defRPr sz="1350">
                <a:solidFill>
                  <a:srgbClr val="83847A"/>
                </a:solidFill>
              </a:defRPr>
            </a:lvl2pPr>
            <a:lvl3pPr>
              <a:defRPr sz="1125">
                <a:solidFill>
                  <a:srgbClr val="83847A"/>
                </a:solidFill>
              </a:defRPr>
            </a:lvl3pPr>
            <a:lvl4pPr>
              <a:defRPr sz="1125">
                <a:solidFill>
                  <a:srgbClr val="83847A"/>
                </a:solidFill>
              </a:defRPr>
            </a:lvl4pPr>
            <a:lvl5pPr>
              <a:defRPr sz="1125">
                <a:solidFill>
                  <a:srgbClr val="83847A"/>
                </a:solidFill>
              </a:defRPr>
            </a:lvl5pPr>
          </a:lstStyle>
          <a:p>
            <a:pPr lvl="0"/>
            <a:r>
              <a:rPr lang="en-US" noProof="0"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10" name="Content Placeholder 3"/>
          <p:cNvSpPr>
            <a:spLocks noGrp="1"/>
          </p:cNvSpPr>
          <p:nvPr>
            <p:ph sz="quarter" idx="12"/>
          </p:nvPr>
        </p:nvSpPr>
        <p:spPr>
          <a:xfrm>
            <a:off x="266700" y="1028700"/>
            <a:ext cx="11658600" cy="5086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4581417"/>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14" name="Title 5"/>
          <p:cNvSpPr>
            <a:spLocks noGrp="1"/>
          </p:cNvSpPr>
          <p:nvPr>
            <p:ph type="title"/>
          </p:nvPr>
        </p:nvSpPr>
        <p:spPr>
          <a:xfrm>
            <a:off x="266700" y="265872"/>
            <a:ext cx="5829300" cy="1671543"/>
          </a:xfrm>
          <a:noFill/>
          <a:ln w="19050">
            <a:noFill/>
          </a:ln>
        </p:spPr>
        <p:txBody>
          <a:bodyPr/>
          <a:lstStyle>
            <a:lvl1pPr>
              <a:defRPr>
                <a:solidFill>
                  <a:sysClr val="windowText" lastClr="000000"/>
                </a:solidFill>
              </a:defRPr>
            </a:lvl1pPr>
          </a:lstStyle>
          <a:p>
            <a:r>
              <a:rPr lang="en-US"/>
              <a:t>Click to edit Master title style</a:t>
            </a:r>
            <a:endParaRPr lang="en-US" dirty="0"/>
          </a:p>
        </p:txBody>
      </p:sp>
      <p:sp>
        <p:nvSpPr>
          <p:cNvPr id="15" name="Picture Placeholder 16"/>
          <p:cNvSpPr>
            <a:spLocks noGrp="1" noChangeAspect="1"/>
          </p:cNvSpPr>
          <p:nvPr>
            <p:ph type="pic" sz="quarter" idx="13"/>
          </p:nvPr>
        </p:nvSpPr>
        <p:spPr>
          <a:xfrm>
            <a:off x="6220046" y="265872"/>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6" name="Picture Placeholder 16"/>
          <p:cNvSpPr>
            <a:spLocks noGrp="1" noChangeAspect="1"/>
          </p:cNvSpPr>
          <p:nvPr>
            <p:ph type="pic" sz="quarter" idx="14"/>
          </p:nvPr>
        </p:nvSpPr>
        <p:spPr>
          <a:xfrm>
            <a:off x="6220046" y="3528391"/>
            <a:ext cx="5705253"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7" name="Text Placeholder 6"/>
          <p:cNvSpPr>
            <a:spLocks noGrp="1"/>
          </p:cNvSpPr>
          <p:nvPr>
            <p:ph type="body" sz="quarter" idx="15"/>
          </p:nvPr>
        </p:nvSpPr>
        <p:spPr>
          <a:xfrm>
            <a:off x="266700" y="2059389"/>
            <a:ext cx="5816600" cy="3307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798799497"/>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Title - 3 Pics (horizontal)">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16"/>
            <a:ext cx="12190194" cy="6859016"/>
          </a:xfrm>
          <a:prstGeom prst="rect">
            <a:avLst/>
          </a:prstGeom>
        </p:spPr>
      </p:pic>
      <p:sp>
        <p:nvSpPr>
          <p:cNvPr id="14" name="Title 5"/>
          <p:cNvSpPr>
            <a:spLocks noGrp="1"/>
          </p:cNvSpPr>
          <p:nvPr>
            <p:ph type="title"/>
          </p:nvPr>
        </p:nvSpPr>
        <p:spPr>
          <a:xfrm>
            <a:off x="266700" y="260931"/>
            <a:ext cx="5821279" cy="1671543"/>
          </a:xfrm>
          <a:noFill/>
          <a:ln w="12700">
            <a:noFill/>
          </a:ln>
        </p:spPr>
        <p:txBody>
          <a:bodyPr/>
          <a:lstStyle>
            <a:lvl1pPr>
              <a:defRPr>
                <a:solidFill>
                  <a:sysClr val="windowText" lastClr="000000"/>
                </a:solidFill>
              </a:defRPr>
            </a:lvl1pPr>
          </a:lstStyle>
          <a:p>
            <a:r>
              <a:rPr lang="en-US"/>
              <a:t>Click to edit Master title style</a:t>
            </a:r>
            <a:endParaRPr lang="en-US" dirty="0"/>
          </a:p>
        </p:txBody>
      </p:sp>
      <p:sp>
        <p:nvSpPr>
          <p:cNvPr id="15" name="Picture Placeholder 16"/>
          <p:cNvSpPr>
            <a:spLocks noGrp="1" noChangeAspect="1"/>
          </p:cNvSpPr>
          <p:nvPr>
            <p:ph type="pic" sz="quarter" idx="13"/>
          </p:nvPr>
        </p:nvSpPr>
        <p:spPr>
          <a:xfrm>
            <a:off x="6346659" y="260931"/>
            <a:ext cx="5578641"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9" name="Picture Placeholder 16"/>
          <p:cNvSpPr>
            <a:spLocks noGrp="1"/>
          </p:cNvSpPr>
          <p:nvPr>
            <p:ph type="pic" sz="quarter" idx="15"/>
          </p:nvPr>
        </p:nvSpPr>
        <p:spPr>
          <a:xfrm>
            <a:off x="8610600"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3" name="Content Placeholder 2"/>
          <p:cNvSpPr>
            <a:spLocks noGrp="1"/>
          </p:cNvSpPr>
          <p:nvPr>
            <p:ph sz="quarter" idx="17"/>
          </p:nvPr>
        </p:nvSpPr>
        <p:spPr>
          <a:xfrm>
            <a:off x="266700" y="2058988"/>
            <a:ext cx="5808663" cy="330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16"/>
          <p:cNvSpPr>
            <a:spLocks noGrp="1"/>
          </p:cNvSpPr>
          <p:nvPr>
            <p:ph type="pic" sz="quarter" idx="16"/>
          </p:nvPr>
        </p:nvSpPr>
        <p:spPr>
          <a:xfrm>
            <a:off x="5140944" y="3507454"/>
            <a:ext cx="3314700" cy="3093720"/>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8" name="Picture 1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500846126"/>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Title - 4 Pics">
    <p:bg>
      <p:bgPr>
        <a:solidFill>
          <a:schemeClr val="bg2">
            <a:alpha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388" cy="6858000"/>
          </a:xfrm>
          <a:prstGeom prst="rect">
            <a:avLst/>
          </a:prstGeom>
        </p:spPr>
      </p:pic>
      <p:sp>
        <p:nvSpPr>
          <p:cNvPr id="3" name="Text Placeholder 2"/>
          <p:cNvSpPr>
            <a:spLocks noGrp="1"/>
          </p:cNvSpPr>
          <p:nvPr>
            <p:ph type="body" sz="quarter" idx="19"/>
          </p:nvPr>
        </p:nvSpPr>
        <p:spPr>
          <a:xfrm>
            <a:off x="381000" y="2059387"/>
            <a:ext cx="4867275" cy="3315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6"/>
          <p:cNvSpPr>
            <a:spLocks noGrp="1"/>
          </p:cNvSpPr>
          <p:nvPr>
            <p:ph type="pic" sz="quarter" idx="15"/>
          </p:nvPr>
        </p:nvSpPr>
        <p:spPr>
          <a:xfrm>
            <a:off x="8723481"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9" name="Picture Placeholder 16"/>
          <p:cNvSpPr>
            <a:spLocks noGrp="1"/>
          </p:cNvSpPr>
          <p:nvPr>
            <p:ph type="pic" sz="quarter" idx="16"/>
          </p:nvPr>
        </p:nvSpPr>
        <p:spPr>
          <a:xfrm>
            <a:off x="5371264" y="3423957"/>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20" name="Picture Placeholder 16"/>
          <p:cNvSpPr>
            <a:spLocks noGrp="1"/>
          </p:cNvSpPr>
          <p:nvPr>
            <p:ph type="pic" sz="quarter" idx="17"/>
          </p:nvPr>
        </p:nvSpPr>
        <p:spPr>
          <a:xfrm>
            <a:off x="8723481"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sp>
        <p:nvSpPr>
          <p:cNvPr id="14" name="Title 5"/>
          <p:cNvSpPr>
            <a:spLocks noGrp="1"/>
          </p:cNvSpPr>
          <p:nvPr>
            <p:ph type="title"/>
          </p:nvPr>
        </p:nvSpPr>
        <p:spPr>
          <a:xfrm>
            <a:off x="381000" y="265872"/>
            <a:ext cx="4866861" cy="1671543"/>
          </a:xfrm>
          <a:noFill/>
          <a:ln w="12700">
            <a:noFill/>
          </a:ln>
        </p:spPr>
        <p:txBody>
          <a:bodyPr/>
          <a:lstStyle>
            <a:lvl1pPr>
              <a:defRPr>
                <a:solidFill>
                  <a:sysClr val="windowText" lastClr="000000"/>
                </a:solidFill>
              </a:defRPr>
            </a:lvl1pPr>
          </a:lstStyle>
          <a:p>
            <a:r>
              <a:rPr lang="en-US"/>
              <a:t>Click to edit Master title style</a:t>
            </a:r>
            <a:endParaRPr lang="en-US" dirty="0"/>
          </a:p>
        </p:txBody>
      </p:sp>
      <p:sp>
        <p:nvSpPr>
          <p:cNvPr id="21" name="Picture Placeholder 16"/>
          <p:cNvSpPr>
            <a:spLocks noGrp="1"/>
          </p:cNvSpPr>
          <p:nvPr>
            <p:ph type="pic" sz="quarter" idx="18"/>
          </p:nvPr>
        </p:nvSpPr>
        <p:spPr>
          <a:xfrm>
            <a:off x="5371264" y="265872"/>
            <a:ext cx="3201819" cy="2988364"/>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a:t>Click icon to add picture</a:t>
            </a:r>
          </a:p>
        </p:txBody>
      </p:sp>
      <p:pic>
        <p:nvPicPr>
          <p:cNvPr id="13" name="Picture 1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4032183667"/>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16" name="TextBox 15"/>
          <p:cNvSpPr txBox="1"/>
          <p:nvPr/>
        </p:nvSpPr>
        <p:spPr>
          <a:xfrm>
            <a:off x="266700" y="5217495"/>
            <a:ext cx="4337105" cy="357790"/>
          </a:xfrm>
          <a:prstGeom prst="rect">
            <a:avLst/>
          </a:prstGeom>
          <a:noFill/>
        </p:spPr>
        <p:txBody>
          <a:bodyPr wrap="square" lIns="91440" tIns="0">
            <a:spAutoFit/>
          </a:bodyPr>
          <a:lstStyle/>
          <a:p>
            <a:r>
              <a:rPr lang="en-US" altLang="en-US" sz="675" i="1" dirty="0"/>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a:t>Click icon to add picture</a:t>
            </a:r>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a:t>Click to edit Master title style</a:t>
            </a:r>
            <a:endParaRPr lang="en-US" dirty="0"/>
          </a:p>
        </p:txBody>
      </p:sp>
      <p:sp>
        <p:nvSpPr>
          <p:cNvPr id="4" name="Text Placeholder 3"/>
          <p:cNvSpPr>
            <a:spLocks noGrp="1"/>
          </p:cNvSpPr>
          <p:nvPr>
            <p:ph type="body" sz="quarter" idx="16"/>
          </p:nvPr>
        </p:nvSpPr>
        <p:spPr>
          <a:xfrm>
            <a:off x="266700" y="1227138"/>
            <a:ext cx="4337105" cy="3957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7" name="Pictur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761084838"/>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1A31CC-73D3-4832-89BE-6D88901DD523}"/>
              </a:ext>
            </a:extLst>
          </p:cNvPr>
          <p:cNvSpPr>
            <a:spLocks noGrp="1"/>
          </p:cNvSpPr>
          <p:nvPr>
            <p:ph type="dt" sz="half" idx="10"/>
          </p:nvPr>
        </p:nvSpPr>
        <p:spPr/>
        <p:txBody>
          <a:bodyPr/>
          <a:lstStyle/>
          <a:p>
            <a:fld id="{DC49515A-9F8F-4DE1-9D3C-285343F46951}" type="datetime1">
              <a:rPr lang="en-US" smtClean="0"/>
              <a:t>3/30/2022</a:t>
            </a:fld>
            <a:endParaRPr lang="en-US"/>
          </a:p>
        </p:txBody>
      </p:sp>
      <p:sp>
        <p:nvSpPr>
          <p:cNvPr id="3" name="Footer Placeholder 2">
            <a:extLst>
              <a:ext uri="{FF2B5EF4-FFF2-40B4-BE49-F238E27FC236}">
                <a16:creationId xmlns:a16="http://schemas.microsoft.com/office/drawing/2014/main" id="{A33C63C4-30EE-4215-A94D-B45F9F2A7F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14E227-C7C3-404D-8211-C8C2B9D3D164}"/>
              </a:ext>
            </a:extLst>
          </p:cNvPr>
          <p:cNvSpPr>
            <a:spLocks noGrp="1"/>
          </p:cNvSpPr>
          <p:nvPr>
            <p:ph type="sldNum" sz="quarter" idx="12"/>
          </p:nvPr>
        </p:nvSpPr>
        <p:spPr/>
        <p:txBody>
          <a:bodyPr/>
          <a:lstStyle/>
          <a:p>
            <a:fld id="{7EF0A14C-0501-4BC0-9D2E-9886AB2AF674}" type="slidenum">
              <a:rPr lang="en-US" smtClean="0"/>
              <a:t>‹#›</a:t>
            </a:fld>
            <a:endParaRPr lang="en-US"/>
          </a:p>
        </p:txBody>
      </p:sp>
    </p:spTree>
    <p:extLst>
      <p:ext uri="{BB962C8B-B14F-4D97-AF65-F5344CB8AC3E}">
        <p14:creationId xmlns:p14="http://schemas.microsoft.com/office/powerpoint/2010/main" val="2891444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56B23-2D1B-460A-BCC9-25E88DA6E0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D901E1-6526-420B-850D-14F525AACB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D84DD4-33E4-4C68-ACCB-A2C2845CF4FD}"/>
              </a:ext>
            </a:extLst>
          </p:cNvPr>
          <p:cNvSpPr>
            <a:spLocks noGrp="1"/>
          </p:cNvSpPr>
          <p:nvPr>
            <p:ph type="dt" sz="half" idx="10"/>
          </p:nvPr>
        </p:nvSpPr>
        <p:spPr/>
        <p:txBody>
          <a:bodyPr/>
          <a:lstStyle/>
          <a:p>
            <a:fld id="{F22746AD-E52D-4F27-AF7F-A2372B790324}" type="datetime1">
              <a:rPr lang="en-US" smtClean="0"/>
              <a:t>3/30/2022</a:t>
            </a:fld>
            <a:endParaRPr lang="en-US"/>
          </a:p>
        </p:txBody>
      </p:sp>
      <p:sp>
        <p:nvSpPr>
          <p:cNvPr id="5" name="Footer Placeholder 4">
            <a:extLst>
              <a:ext uri="{FF2B5EF4-FFF2-40B4-BE49-F238E27FC236}">
                <a16:creationId xmlns:a16="http://schemas.microsoft.com/office/drawing/2014/main" id="{EC0E53A1-511C-453B-8C74-F48C0D0D30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24FC89-9B01-4D06-99C0-392160CCE7EE}"/>
              </a:ext>
            </a:extLst>
          </p:cNvPr>
          <p:cNvSpPr>
            <a:spLocks noGrp="1"/>
          </p:cNvSpPr>
          <p:nvPr>
            <p:ph type="sldNum" sz="quarter" idx="12"/>
          </p:nvPr>
        </p:nvSpPr>
        <p:spPr/>
        <p:txBody>
          <a:bodyPr/>
          <a:lstStyle/>
          <a:p>
            <a:fld id="{7EF0A14C-0501-4BC0-9D2E-9886AB2AF674}" type="slidenum">
              <a:rPr lang="en-US" smtClean="0"/>
              <a:t>‹#›</a:t>
            </a:fld>
            <a:endParaRPr lang="en-US"/>
          </a:p>
        </p:txBody>
      </p:sp>
    </p:spTree>
    <p:extLst>
      <p:ext uri="{BB962C8B-B14F-4D97-AF65-F5344CB8AC3E}">
        <p14:creationId xmlns:p14="http://schemas.microsoft.com/office/powerpoint/2010/main" val="41637987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7BD24-ACC9-4EA9-8CC3-FAF0E14996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A9188B-3634-46BE-91F9-C9E13EC114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0A8515-92F1-493B-AA9F-FE7FB3C753A3}"/>
              </a:ext>
            </a:extLst>
          </p:cNvPr>
          <p:cNvSpPr>
            <a:spLocks noGrp="1"/>
          </p:cNvSpPr>
          <p:nvPr>
            <p:ph type="dt" sz="half" idx="10"/>
          </p:nvPr>
        </p:nvSpPr>
        <p:spPr/>
        <p:txBody>
          <a:bodyPr/>
          <a:lstStyle/>
          <a:p>
            <a:fld id="{490EC14D-A899-4C01-95C3-27207C0CCA05}" type="datetime1">
              <a:rPr lang="en-US" smtClean="0"/>
              <a:t>3/30/2022</a:t>
            </a:fld>
            <a:endParaRPr lang="en-US"/>
          </a:p>
        </p:txBody>
      </p:sp>
      <p:sp>
        <p:nvSpPr>
          <p:cNvPr id="5" name="Footer Placeholder 4">
            <a:extLst>
              <a:ext uri="{FF2B5EF4-FFF2-40B4-BE49-F238E27FC236}">
                <a16:creationId xmlns:a16="http://schemas.microsoft.com/office/drawing/2014/main" id="{2555C64F-795C-4115-89B9-1671840B5B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8D95B8-6B55-4925-89B7-F233DDC0B12A}"/>
              </a:ext>
            </a:extLst>
          </p:cNvPr>
          <p:cNvSpPr>
            <a:spLocks noGrp="1"/>
          </p:cNvSpPr>
          <p:nvPr>
            <p:ph type="sldNum" sz="quarter" idx="12"/>
          </p:nvPr>
        </p:nvSpPr>
        <p:spPr/>
        <p:txBody>
          <a:bodyPr/>
          <a:lstStyle/>
          <a:p>
            <a:fld id="{7EF0A14C-0501-4BC0-9D2E-9886AB2AF674}" type="slidenum">
              <a:rPr lang="en-US" smtClean="0"/>
              <a:t>‹#›</a:t>
            </a:fld>
            <a:endParaRPr lang="en-US"/>
          </a:p>
        </p:txBody>
      </p:sp>
    </p:spTree>
    <p:extLst>
      <p:ext uri="{BB962C8B-B14F-4D97-AF65-F5344CB8AC3E}">
        <p14:creationId xmlns:p14="http://schemas.microsoft.com/office/powerpoint/2010/main" val="37811306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502-7071-4B16-A1F7-6C6F2AA5CC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0AFCB3-CD5A-4DC1-984F-129AA4548F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06208F-B687-48CA-AAB4-938A9B78FCFC}"/>
              </a:ext>
            </a:extLst>
          </p:cNvPr>
          <p:cNvSpPr>
            <a:spLocks noGrp="1"/>
          </p:cNvSpPr>
          <p:nvPr>
            <p:ph type="dt" sz="half" idx="10"/>
          </p:nvPr>
        </p:nvSpPr>
        <p:spPr/>
        <p:txBody>
          <a:bodyPr/>
          <a:lstStyle/>
          <a:p>
            <a:fld id="{1125C9E6-8995-4454-9EB0-41D75976851E}" type="datetime1">
              <a:rPr lang="en-US" smtClean="0"/>
              <a:t>3/30/2022</a:t>
            </a:fld>
            <a:endParaRPr lang="en-US"/>
          </a:p>
        </p:txBody>
      </p:sp>
      <p:sp>
        <p:nvSpPr>
          <p:cNvPr id="5" name="Footer Placeholder 4">
            <a:extLst>
              <a:ext uri="{FF2B5EF4-FFF2-40B4-BE49-F238E27FC236}">
                <a16:creationId xmlns:a16="http://schemas.microsoft.com/office/drawing/2014/main" id="{CEB737B8-549A-426E-901C-0C0834CE3E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9B2E84-0AD4-40E6-8911-932004B3EBAA}"/>
              </a:ext>
            </a:extLst>
          </p:cNvPr>
          <p:cNvSpPr>
            <a:spLocks noGrp="1"/>
          </p:cNvSpPr>
          <p:nvPr>
            <p:ph type="sldNum" sz="quarter" idx="12"/>
          </p:nvPr>
        </p:nvSpPr>
        <p:spPr/>
        <p:txBody>
          <a:bodyPr/>
          <a:lstStyle/>
          <a:p>
            <a:fld id="{7EF0A14C-0501-4BC0-9D2E-9886AB2AF674}" type="slidenum">
              <a:rPr lang="en-US" smtClean="0"/>
              <a:t>‹#›</a:t>
            </a:fld>
            <a:endParaRPr lang="en-US"/>
          </a:p>
        </p:txBody>
      </p:sp>
    </p:spTree>
    <p:extLst>
      <p:ext uri="{BB962C8B-B14F-4D97-AF65-F5344CB8AC3E}">
        <p14:creationId xmlns:p14="http://schemas.microsoft.com/office/powerpoint/2010/main" val="20596998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7FC54-DBA1-40E1-B367-D80E233353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BDAD55-A2DC-4C23-AA58-F7BC4CF426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DBCB49-6036-4126-9F6D-BD07ABC272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E45682-11A7-4E4C-B927-BA569F2080CE}"/>
              </a:ext>
            </a:extLst>
          </p:cNvPr>
          <p:cNvSpPr>
            <a:spLocks noGrp="1"/>
          </p:cNvSpPr>
          <p:nvPr>
            <p:ph type="dt" sz="half" idx="10"/>
          </p:nvPr>
        </p:nvSpPr>
        <p:spPr/>
        <p:txBody>
          <a:bodyPr/>
          <a:lstStyle/>
          <a:p>
            <a:fld id="{AA0F359E-2224-46A3-9C04-5B7C7E1F2F14}" type="datetime1">
              <a:rPr lang="en-US" smtClean="0"/>
              <a:t>3/30/2022</a:t>
            </a:fld>
            <a:endParaRPr lang="en-US"/>
          </a:p>
        </p:txBody>
      </p:sp>
      <p:sp>
        <p:nvSpPr>
          <p:cNvPr id="6" name="Footer Placeholder 5">
            <a:extLst>
              <a:ext uri="{FF2B5EF4-FFF2-40B4-BE49-F238E27FC236}">
                <a16:creationId xmlns:a16="http://schemas.microsoft.com/office/drawing/2014/main" id="{6DFB9276-DFB3-4818-B1C9-6F946CA9CB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80E3BE-117A-4137-8684-00873C8645A7}"/>
              </a:ext>
            </a:extLst>
          </p:cNvPr>
          <p:cNvSpPr>
            <a:spLocks noGrp="1"/>
          </p:cNvSpPr>
          <p:nvPr>
            <p:ph type="sldNum" sz="quarter" idx="12"/>
          </p:nvPr>
        </p:nvSpPr>
        <p:spPr/>
        <p:txBody>
          <a:bodyPr/>
          <a:lstStyle/>
          <a:p>
            <a:fld id="{7EF0A14C-0501-4BC0-9D2E-9886AB2AF674}" type="slidenum">
              <a:rPr lang="en-US" smtClean="0"/>
              <a:t>‹#›</a:t>
            </a:fld>
            <a:endParaRPr lang="en-US"/>
          </a:p>
        </p:txBody>
      </p:sp>
    </p:spTree>
    <p:extLst>
      <p:ext uri="{BB962C8B-B14F-4D97-AF65-F5344CB8AC3E}">
        <p14:creationId xmlns:p14="http://schemas.microsoft.com/office/powerpoint/2010/main" val="27144471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CEFC6-2986-43DB-AB1E-D4FB7AEEBE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EA17CE-26F5-461D-9310-70F27486AA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D41788-8B13-4531-8F4D-DE399F653B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346177-FEC1-4EF3-AA24-DF254E8313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F1F3D2-231E-4269-A319-ADF642751F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ED9C03-D9F7-44F1-BCD0-D21019489978}"/>
              </a:ext>
            </a:extLst>
          </p:cNvPr>
          <p:cNvSpPr>
            <a:spLocks noGrp="1"/>
          </p:cNvSpPr>
          <p:nvPr>
            <p:ph type="dt" sz="half" idx="10"/>
          </p:nvPr>
        </p:nvSpPr>
        <p:spPr/>
        <p:txBody>
          <a:bodyPr/>
          <a:lstStyle/>
          <a:p>
            <a:fld id="{B4985A93-41F9-483C-8FFA-26E777346DE2}" type="datetime1">
              <a:rPr lang="en-US" smtClean="0"/>
              <a:t>3/30/2022</a:t>
            </a:fld>
            <a:endParaRPr lang="en-US"/>
          </a:p>
        </p:txBody>
      </p:sp>
      <p:sp>
        <p:nvSpPr>
          <p:cNvPr id="8" name="Footer Placeholder 7">
            <a:extLst>
              <a:ext uri="{FF2B5EF4-FFF2-40B4-BE49-F238E27FC236}">
                <a16:creationId xmlns:a16="http://schemas.microsoft.com/office/drawing/2014/main" id="{0A9FAE37-81C8-45D4-9CEB-90AC2E450B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4CA447-B3D7-4730-89CA-2C3A67572E80}"/>
              </a:ext>
            </a:extLst>
          </p:cNvPr>
          <p:cNvSpPr>
            <a:spLocks noGrp="1"/>
          </p:cNvSpPr>
          <p:nvPr>
            <p:ph type="sldNum" sz="quarter" idx="12"/>
          </p:nvPr>
        </p:nvSpPr>
        <p:spPr/>
        <p:txBody>
          <a:bodyPr/>
          <a:lstStyle/>
          <a:p>
            <a:fld id="{7EF0A14C-0501-4BC0-9D2E-9886AB2AF674}" type="slidenum">
              <a:rPr lang="en-US" smtClean="0"/>
              <a:t>‹#›</a:t>
            </a:fld>
            <a:endParaRPr lang="en-US"/>
          </a:p>
        </p:txBody>
      </p:sp>
    </p:spTree>
    <p:extLst>
      <p:ext uri="{BB962C8B-B14F-4D97-AF65-F5344CB8AC3E}">
        <p14:creationId xmlns:p14="http://schemas.microsoft.com/office/powerpoint/2010/main" val="3300476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12192000" cy="6858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0"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spTree>
    <p:extLst>
      <p:ext uri="{BB962C8B-B14F-4D97-AF65-F5344CB8AC3E}">
        <p14:creationId xmlns:p14="http://schemas.microsoft.com/office/powerpoint/2010/main" val="2152595285"/>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22DB8-BD4B-4C13-AD26-B91A10017F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3B79A3-C49B-499D-93B0-447BB6AAE08B}"/>
              </a:ext>
            </a:extLst>
          </p:cNvPr>
          <p:cNvSpPr>
            <a:spLocks noGrp="1"/>
          </p:cNvSpPr>
          <p:nvPr>
            <p:ph type="dt" sz="half" idx="10"/>
          </p:nvPr>
        </p:nvSpPr>
        <p:spPr/>
        <p:txBody>
          <a:bodyPr/>
          <a:lstStyle/>
          <a:p>
            <a:fld id="{4F9DE771-2286-4A57-A8F6-CBFD1FE7379F}" type="datetime1">
              <a:rPr lang="en-US" smtClean="0"/>
              <a:t>3/30/2022</a:t>
            </a:fld>
            <a:endParaRPr lang="en-US"/>
          </a:p>
        </p:txBody>
      </p:sp>
      <p:sp>
        <p:nvSpPr>
          <p:cNvPr id="4" name="Footer Placeholder 3">
            <a:extLst>
              <a:ext uri="{FF2B5EF4-FFF2-40B4-BE49-F238E27FC236}">
                <a16:creationId xmlns:a16="http://schemas.microsoft.com/office/drawing/2014/main" id="{1556BCD2-971A-47AB-8688-333DF8D754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4E78B4-A9BA-46DB-8A6C-6D8B3D2B0BF7}"/>
              </a:ext>
            </a:extLst>
          </p:cNvPr>
          <p:cNvSpPr>
            <a:spLocks noGrp="1"/>
          </p:cNvSpPr>
          <p:nvPr>
            <p:ph type="sldNum" sz="quarter" idx="12"/>
          </p:nvPr>
        </p:nvSpPr>
        <p:spPr/>
        <p:txBody>
          <a:bodyPr/>
          <a:lstStyle/>
          <a:p>
            <a:fld id="{7EF0A14C-0501-4BC0-9D2E-9886AB2AF674}" type="slidenum">
              <a:rPr lang="en-US" smtClean="0"/>
              <a:t>‹#›</a:t>
            </a:fld>
            <a:endParaRPr lang="en-US"/>
          </a:p>
        </p:txBody>
      </p:sp>
    </p:spTree>
    <p:extLst>
      <p:ext uri="{BB962C8B-B14F-4D97-AF65-F5344CB8AC3E}">
        <p14:creationId xmlns:p14="http://schemas.microsoft.com/office/powerpoint/2010/main" val="37195209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1A31CC-73D3-4832-89BE-6D88901DD523}"/>
              </a:ext>
            </a:extLst>
          </p:cNvPr>
          <p:cNvSpPr>
            <a:spLocks noGrp="1"/>
          </p:cNvSpPr>
          <p:nvPr>
            <p:ph type="dt" sz="half" idx="10"/>
          </p:nvPr>
        </p:nvSpPr>
        <p:spPr/>
        <p:txBody>
          <a:bodyPr/>
          <a:lstStyle/>
          <a:p>
            <a:fld id="{DC49515A-9F8F-4DE1-9D3C-285343F46951}" type="datetime1">
              <a:rPr lang="en-US" smtClean="0"/>
              <a:t>3/30/2022</a:t>
            </a:fld>
            <a:endParaRPr lang="en-US"/>
          </a:p>
        </p:txBody>
      </p:sp>
      <p:sp>
        <p:nvSpPr>
          <p:cNvPr id="3" name="Footer Placeholder 2">
            <a:extLst>
              <a:ext uri="{FF2B5EF4-FFF2-40B4-BE49-F238E27FC236}">
                <a16:creationId xmlns:a16="http://schemas.microsoft.com/office/drawing/2014/main" id="{A33C63C4-30EE-4215-A94D-B45F9F2A7F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14E227-C7C3-404D-8211-C8C2B9D3D164}"/>
              </a:ext>
            </a:extLst>
          </p:cNvPr>
          <p:cNvSpPr>
            <a:spLocks noGrp="1"/>
          </p:cNvSpPr>
          <p:nvPr>
            <p:ph type="sldNum" sz="quarter" idx="12"/>
          </p:nvPr>
        </p:nvSpPr>
        <p:spPr/>
        <p:txBody>
          <a:bodyPr/>
          <a:lstStyle/>
          <a:p>
            <a:fld id="{7EF0A14C-0501-4BC0-9D2E-9886AB2AF674}" type="slidenum">
              <a:rPr lang="en-US" smtClean="0"/>
              <a:t>‹#›</a:t>
            </a:fld>
            <a:endParaRPr lang="en-US"/>
          </a:p>
        </p:txBody>
      </p:sp>
    </p:spTree>
    <p:extLst>
      <p:ext uri="{BB962C8B-B14F-4D97-AF65-F5344CB8AC3E}">
        <p14:creationId xmlns:p14="http://schemas.microsoft.com/office/powerpoint/2010/main" val="38595773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A1638-AC86-45B9-B99B-84BAE1C8D3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FD9EBB-B702-425D-A788-0923EBD85B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6F1845-DD10-4DAF-A916-74A4101978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1CBB21-2461-4D23-80F0-86A56424D339}"/>
              </a:ext>
            </a:extLst>
          </p:cNvPr>
          <p:cNvSpPr>
            <a:spLocks noGrp="1"/>
          </p:cNvSpPr>
          <p:nvPr>
            <p:ph type="dt" sz="half" idx="10"/>
          </p:nvPr>
        </p:nvSpPr>
        <p:spPr/>
        <p:txBody>
          <a:bodyPr/>
          <a:lstStyle/>
          <a:p>
            <a:fld id="{CCC1B0B2-4FF5-4013-9C0D-C855411BB416}" type="datetime1">
              <a:rPr lang="en-US" smtClean="0"/>
              <a:t>3/30/2022</a:t>
            </a:fld>
            <a:endParaRPr lang="en-US"/>
          </a:p>
        </p:txBody>
      </p:sp>
      <p:sp>
        <p:nvSpPr>
          <p:cNvPr id="6" name="Footer Placeholder 5">
            <a:extLst>
              <a:ext uri="{FF2B5EF4-FFF2-40B4-BE49-F238E27FC236}">
                <a16:creationId xmlns:a16="http://schemas.microsoft.com/office/drawing/2014/main" id="{7CAD1F0F-E800-48BC-BCCF-6DE47DAFF3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16FB01-0FC4-4E37-923F-74F31F4EE859}"/>
              </a:ext>
            </a:extLst>
          </p:cNvPr>
          <p:cNvSpPr>
            <a:spLocks noGrp="1"/>
          </p:cNvSpPr>
          <p:nvPr>
            <p:ph type="sldNum" sz="quarter" idx="12"/>
          </p:nvPr>
        </p:nvSpPr>
        <p:spPr/>
        <p:txBody>
          <a:bodyPr/>
          <a:lstStyle/>
          <a:p>
            <a:fld id="{7EF0A14C-0501-4BC0-9D2E-9886AB2AF674}" type="slidenum">
              <a:rPr lang="en-US" smtClean="0"/>
              <a:t>‹#›</a:t>
            </a:fld>
            <a:endParaRPr lang="en-US"/>
          </a:p>
        </p:txBody>
      </p:sp>
    </p:spTree>
    <p:extLst>
      <p:ext uri="{BB962C8B-B14F-4D97-AF65-F5344CB8AC3E}">
        <p14:creationId xmlns:p14="http://schemas.microsoft.com/office/powerpoint/2010/main" val="40186716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4265A-C76B-40B5-8AAA-E8653F0C40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E2835A-B3E1-4032-96E0-A2276C7DFC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BBA795-8A74-445E-ABD9-853F0C4F36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C3B002-52C4-4E10-92A1-22C5BA3BD060}"/>
              </a:ext>
            </a:extLst>
          </p:cNvPr>
          <p:cNvSpPr>
            <a:spLocks noGrp="1"/>
          </p:cNvSpPr>
          <p:nvPr>
            <p:ph type="dt" sz="half" idx="10"/>
          </p:nvPr>
        </p:nvSpPr>
        <p:spPr/>
        <p:txBody>
          <a:bodyPr/>
          <a:lstStyle/>
          <a:p>
            <a:fld id="{D2CBD4F7-0EFB-4009-ABA2-7DECCE9E9C1E}" type="datetime1">
              <a:rPr lang="en-US" smtClean="0"/>
              <a:t>3/30/2022</a:t>
            </a:fld>
            <a:endParaRPr lang="en-US"/>
          </a:p>
        </p:txBody>
      </p:sp>
      <p:sp>
        <p:nvSpPr>
          <p:cNvPr id="6" name="Footer Placeholder 5">
            <a:extLst>
              <a:ext uri="{FF2B5EF4-FFF2-40B4-BE49-F238E27FC236}">
                <a16:creationId xmlns:a16="http://schemas.microsoft.com/office/drawing/2014/main" id="{87C3ACDA-A8DD-4273-A7FF-0026C5C2E7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C2D890-49AB-4E78-9A48-7BFEA9C27982}"/>
              </a:ext>
            </a:extLst>
          </p:cNvPr>
          <p:cNvSpPr>
            <a:spLocks noGrp="1"/>
          </p:cNvSpPr>
          <p:nvPr>
            <p:ph type="sldNum" sz="quarter" idx="12"/>
          </p:nvPr>
        </p:nvSpPr>
        <p:spPr/>
        <p:txBody>
          <a:bodyPr/>
          <a:lstStyle/>
          <a:p>
            <a:fld id="{7EF0A14C-0501-4BC0-9D2E-9886AB2AF674}" type="slidenum">
              <a:rPr lang="en-US" smtClean="0"/>
              <a:t>‹#›</a:t>
            </a:fld>
            <a:endParaRPr lang="en-US"/>
          </a:p>
        </p:txBody>
      </p:sp>
    </p:spTree>
    <p:extLst>
      <p:ext uri="{BB962C8B-B14F-4D97-AF65-F5344CB8AC3E}">
        <p14:creationId xmlns:p14="http://schemas.microsoft.com/office/powerpoint/2010/main" val="10752391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8055B-063F-423E-91C2-C26BF8F8EF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F87622-5252-4709-A636-9C422371A5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9FC5E5-7FB2-4F52-B663-155C7E85D27E}"/>
              </a:ext>
            </a:extLst>
          </p:cNvPr>
          <p:cNvSpPr>
            <a:spLocks noGrp="1"/>
          </p:cNvSpPr>
          <p:nvPr>
            <p:ph type="dt" sz="half" idx="10"/>
          </p:nvPr>
        </p:nvSpPr>
        <p:spPr/>
        <p:txBody>
          <a:bodyPr/>
          <a:lstStyle/>
          <a:p>
            <a:fld id="{BBE383EE-3635-46B4-9C0D-7F2953405640}" type="datetime1">
              <a:rPr lang="en-US" smtClean="0"/>
              <a:t>3/30/2022</a:t>
            </a:fld>
            <a:endParaRPr lang="en-US"/>
          </a:p>
        </p:txBody>
      </p:sp>
      <p:sp>
        <p:nvSpPr>
          <p:cNvPr id="5" name="Footer Placeholder 4">
            <a:extLst>
              <a:ext uri="{FF2B5EF4-FFF2-40B4-BE49-F238E27FC236}">
                <a16:creationId xmlns:a16="http://schemas.microsoft.com/office/drawing/2014/main" id="{D27EB735-F16A-4D92-805F-0AC9E9A488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CAA772-D36A-4B15-8768-E0A9D8528D23}"/>
              </a:ext>
            </a:extLst>
          </p:cNvPr>
          <p:cNvSpPr>
            <a:spLocks noGrp="1"/>
          </p:cNvSpPr>
          <p:nvPr>
            <p:ph type="sldNum" sz="quarter" idx="12"/>
          </p:nvPr>
        </p:nvSpPr>
        <p:spPr/>
        <p:txBody>
          <a:bodyPr/>
          <a:lstStyle/>
          <a:p>
            <a:fld id="{7EF0A14C-0501-4BC0-9D2E-9886AB2AF674}" type="slidenum">
              <a:rPr lang="en-US" smtClean="0"/>
              <a:t>‹#›</a:t>
            </a:fld>
            <a:endParaRPr lang="en-US"/>
          </a:p>
        </p:txBody>
      </p:sp>
    </p:spTree>
    <p:extLst>
      <p:ext uri="{BB962C8B-B14F-4D97-AF65-F5344CB8AC3E}">
        <p14:creationId xmlns:p14="http://schemas.microsoft.com/office/powerpoint/2010/main" val="388738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D84A1A-52FF-43C0-B8FA-EEC75B9BA1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492CC6-8DEC-4C73-A30D-AD4F443F3A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B72CB-3813-4D96-A61C-2553104196D5}"/>
              </a:ext>
            </a:extLst>
          </p:cNvPr>
          <p:cNvSpPr>
            <a:spLocks noGrp="1"/>
          </p:cNvSpPr>
          <p:nvPr>
            <p:ph type="dt" sz="half" idx="10"/>
          </p:nvPr>
        </p:nvSpPr>
        <p:spPr/>
        <p:txBody>
          <a:bodyPr/>
          <a:lstStyle/>
          <a:p>
            <a:fld id="{76672286-04CE-4C56-87BE-53F420ECF2BE}" type="datetime1">
              <a:rPr lang="en-US" smtClean="0"/>
              <a:t>3/30/2022</a:t>
            </a:fld>
            <a:endParaRPr lang="en-US"/>
          </a:p>
        </p:txBody>
      </p:sp>
      <p:sp>
        <p:nvSpPr>
          <p:cNvPr id="5" name="Footer Placeholder 4">
            <a:extLst>
              <a:ext uri="{FF2B5EF4-FFF2-40B4-BE49-F238E27FC236}">
                <a16:creationId xmlns:a16="http://schemas.microsoft.com/office/drawing/2014/main" id="{A69003E6-02A8-4114-901D-2A00C0A4E5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414238-5785-4AB4-8146-3263C1A45599}"/>
              </a:ext>
            </a:extLst>
          </p:cNvPr>
          <p:cNvSpPr>
            <a:spLocks noGrp="1"/>
          </p:cNvSpPr>
          <p:nvPr>
            <p:ph type="sldNum" sz="quarter" idx="12"/>
          </p:nvPr>
        </p:nvSpPr>
        <p:spPr/>
        <p:txBody>
          <a:bodyPr/>
          <a:lstStyle/>
          <a:p>
            <a:fld id="{7EF0A14C-0501-4BC0-9D2E-9886AB2AF674}" type="slidenum">
              <a:rPr lang="en-US" smtClean="0"/>
              <a:t>‹#›</a:t>
            </a:fld>
            <a:endParaRPr lang="en-US"/>
          </a:p>
        </p:txBody>
      </p:sp>
    </p:spTree>
    <p:extLst>
      <p:ext uri="{BB962C8B-B14F-4D97-AF65-F5344CB8AC3E}">
        <p14:creationId xmlns:p14="http://schemas.microsoft.com/office/powerpoint/2010/main" val="28621869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Title - 3 Pics (vertical)">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 y="0"/>
            <a:ext cx="12188389" cy="6858000"/>
          </a:xfrm>
          <a:prstGeom prst="rect">
            <a:avLst/>
          </a:prstGeom>
        </p:spPr>
      </p:pic>
      <p:sp>
        <p:nvSpPr>
          <p:cNvPr id="16" name="TextBox 15"/>
          <p:cNvSpPr txBox="1"/>
          <p:nvPr/>
        </p:nvSpPr>
        <p:spPr>
          <a:xfrm>
            <a:off x="266700" y="5217495"/>
            <a:ext cx="4337105" cy="357790"/>
          </a:xfrm>
          <a:prstGeom prst="rect">
            <a:avLst/>
          </a:prstGeom>
          <a:noFill/>
        </p:spPr>
        <p:txBody>
          <a:bodyPr wrap="square" lIns="91440" tIns="0">
            <a:spAutoFit/>
          </a:bodyPr>
          <a:lstStyle/>
          <a:p>
            <a:r>
              <a:rPr lang="en-US" altLang="en-US" sz="675" i="1" dirty="0"/>
              <a:t>“</a:t>
            </a:r>
            <a:r>
              <a:rPr lang="en-US" sz="675"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675" i="1" dirty="0">
                <a:solidFill>
                  <a:srgbClr val="000000"/>
                </a:solidFill>
              </a:rPr>
              <a:t>”</a:t>
            </a:r>
            <a:endParaRPr lang="en-US" sz="675" i="1" dirty="0">
              <a:solidFill>
                <a:srgbClr val="000000"/>
              </a:solidFill>
            </a:endParaRPr>
          </a:p>
        </p:txBody>
      </p:sp>
      <p:sp>
        <p:nvSpPr>
          <p:cNvPr id="18" name="Picture Placeholder 16"/>
          <p:cNvSpPr>
            <a:spLocks noGrp="1" noChangeAspect="1"/>
          </p:cNvSpPr>
          <p:nvPr>
            <p:ph type="pic" sz="quarter" idx="13"/>
          </p:nvPr>
        </p:nvSpPr>
        <p:spPr>
          <a:xfrm>
            <a:off x="8500460" y="3880886"/>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endParaRPr lang="en-US" dirty="0"/>
          </a:p>
        </p:txBody>
      </p:sp>
      <p:sp>
        <p:nvSpPr>
          <p:cNvPr id="19" name="Picture Placeholder 16"/>
          <p:cNvSpPr>
            <a:spLocks noGrp="1" noChangeAspect="1"/>
          </p:cNvSpPr>
          <p:nvPr>
            <p:ph type="pic" sz="quarter" idx="14"/>
          </p:nvPr>
        </p:nvSpPr>
        <p:spPr>
          <a:xfrm>
            <a:off x="8500460" y="1227138"/>
            <a:ext cx="342484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endParaRPr lang="en-US" dirty="0"/>
          </a:p>
        </p:txBody>
      </p:sp>
      <p:sp>
        <p:nvSpPr>
          <p:cNvPr id="20" name="Picture Placeholder 16"/>
          <p:cNvSpPr>
            <a:spLocks noGrp="1" noChangeAspect="1"/>
          </p:cNvSpPr>
          <p:nvPr>
            <p:ph type="pic" sz="quarter" idx="15"/>
          </p:nvPr>
        </p:nvSpPr>
        <p:spPr>
          <a:xfrm>
            <a:off x="4726057" y="1227138"/>
            <a:ext cx="3689406"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a:t>Click icon to add picture</a:t>
            </a:r>
            <a:endParaRPr lang="en-US" dirty="0"/>
          </a:p>
        </p:txBody>
      </p:sp>
      <p:sp>
        <p:nvSpPr>
          <p:cNvPr id="2" name="Title 1"/>
          <p:cNvSpPr>
            <a:spLocks noGrp="1"/>
          </p:cNvSpPr>
          <p:nvPr>
            <p:ph type="title"/>
          </p:nvPr>
        </p:nvSpPr>
        <p:spPr>
          <a:xfrm>
            <a:off x="266700" y="246490"/>
            <a:ext cx="11658600" cy="858437"/>
          </a:xfrm>
          <a:noFill/>
          <a:ln w="12700">
            <a:noFill/>
          </a:ln>
        </p:spPr>
        <p:txBody>
          <a:bodyPr/>
          <a:lstStyle>
            <a:lvl1pPr>
              <a:defRPr>
                <a:ln>
                  <a:noFill/>
                </a:ln>
              </a:defRPr>
            </a:lvl1pPr>
          </a:lstStyle>
          <a:p>
            <a:r>
              <a:rPr lang="en-US"/>
              <a:t>Click to edit Master title style</a:t>
            </a:r>
            <a:endParaRPr lang="en-US" dirty="0"/>
          </a:p>
        </p:txBody>
      </p:sp>
      <p:sp>
        <p:nvSpPr>
          <p:cNvPr id="4" name="Text Placeholder 3"/>
          <p:cNvSpPr>
            <a:spLocks noGrp="1"/>
          </p:cNvSpPr>
          <p:nvPr>
            <p:ph type="body" sz="quarter" idx="16"/>
          </p:nvPr>
        </p:nvSpPr>
        <p:spPr>
          <a:xfrm>
            <a:off x="266700" y="1227138"/>
            <a:ext cx="4337105" cy="3957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6700" y="5608444"/>
            <a:ext cx="764288" cy="1005840"/>
          </a:xfrm>
          <a:prstGeom prst="rect">
            <a:avLst/>
          </a:prstGeom>
        </p:spPr>
      </p:pic>
      <p:pic>
        <p:nvPicPr>
          <p:cNvPr id="17" name="Pictur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54266" y="5610615"/>
            <a:ext cx="1338582" cy="1001498"/>
          </a:xfrm>
          <a:prstGeom prst="rect">
            <a:avLst/>
          </a:prstGeom>
        </p:spPr>
      </p:pic>
    </p:spTree>
    <p:extLst>
      <p:ext uri="{BB962C8B-B14F-4D97-AF65-F5344CB8AC3E}">
        <p14:creationId xmlns:p14="http://schemas.microsoft.com/office/powerpoint/2010/main" val="32267650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406400" y="274638"/>
            <a:ext cx="11176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a:t>Click to edit Master title style</a:t>
            </a:r>
          </a:p>
        </p:txBody>
      </p:sp>
      <p:sp>
        <p:nvSpPr>
          <p:cNvPr id="21" name="Text Placeholder 2"/>
          <p:cNvSpPr>
            <a:spLocks noGrp="1"/>
          </p:cNvSpPr>
          <p:nvPr>
            <p:ph idx="1"/>
          </p:nvPr>
        </p:nvSpPr>
        <p:spPr bwMode="auto">
          <a:xfrm>
            <a:off x="406400" y="1225550"/>
            <a:ext cx="11176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268013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a:xfrm>
            <a:off x="954860" y="128983"/>
            <a:ext cx="10185088" cy="785419"/>
          </a:xfrm>
          <a:prstGeom prst="rect">
            <a:avLst/>
          </a:prstGeom>
        </p:spPr>
        <p:txBody>
          <a:bodyPr/>
          <a:lstStyle/>
          <a:p>
            <a:r>
              <a:rPr lang="en-US"/>
              <a:t>Click to edit Master title style</a:t>
            </a:r>
          </a:p>
        </p:txBody>
      </p:sp>
      <p:sp>
        <p:nvSpPr>
          <p:cNvPr id="11" name="Content Placeholder 2"/>
          <p:cNvSpPr>
            <a:spLocks noGrp="1"/>
          </p:cNvSpPr>
          <p:nvPr>
            <p:ph sz="quarter" idx="15"/>
          </p:nvPr>
        </p:nvSpPr>
        <p:spPr>
          <a:xfrm>
            <a:off x="8145982" y="1028700"/>
            <a:ext cx="3779319" cy="5600700"/>
          </a:xfrm>
          <a:prstGeom prst="rect">
            <a:avLst/>
          </a:prstGeo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quarter" idx="16"/>
          </p:nvPr>
        </p:nvSpPr>
        <p:spPr>
          <a:xfrm>
            <a:off x="266700" y="1028700"/>
            <a:ext cx="7668888" cy="5600700"/>
          </a:xfrm>
          <a:prstGeom prst="rect">
            <a:avLst/>
          </a:prstGeo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58219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66700" y="2286001"/>
            <a:ext cx="11658600" cy="1285874"/>
          </a:xfrm>
          <a:prstGeom prst="rect">
            <a:avLst/>
          </a:prstGeom>
          <a:noFill/>
          <a:ln w="9525">
            <a:noFill/>
            <a:miter lim="800000"/>
            <a:headEnd/>
            <a:tailEnd/>
          </a:ln>
        </p:spPr>
        <p:txBody>
          <a:bodyPr anchor="b"/>
          <a:lstStyle>
            <a:lvl1pPr>
              <a:defRPr sz="3200" baseline="0">
                <a:solidFill>
                  <a:schemeClr val="tx1">
                    <a:lumMod val="75000"/>
                    <a:lumOff val="25000"/>
                  </a:schemeClr>
                </a:solidFill>
              </a:defRPr>
            </a:lvl1pPr>
          </a:lstStyle>
          <a:p>
            <a:pPr lvl="0"/>
            <a:r>
              <a:rPr lang="en-US" dirty="0"/>
              <a:t>Click to edit Master title style</a:t>
            </a:r>
          </a:p>
        </p:txBody>
      </p:sp>
      <p:sp>
        <p:nvSpPr>
          <p:cNvPr id="6" name="Text Placeholder 5"/>
          <p:cNvSpPr>
            <a:spLocks noGrp="1"/>
          </p:cNvSpPr>
          <p:nvPr>
            <p:ph type="body" sz="quarter" idx="12"/>
          </p:nvPr>
        </p:nvSpPr>
        <p:spPr>
          <a:xfrm>
            <a:off x="266700" y="3687764"/>
            <a:ext cx="11658600" cy="854075"/>
          </a:xfrm>
        </p:spPr>
        <p:txBody>
          <a:bodyPr/>
          <a:lstStyle>
            <a:lvl1pPr marL="0" indent="0">
              <a:defRPr>
                <a:solidFill>
                  <a:schemeClr val="tx1">
                    <a:lumMod val="75000"/>
                    <a:lumOff val="25000"/>
                  </a:schemeClr>
                </a:solidFill>
              </a:defRPr>
            </a:lvl1pPr>
          </a:lstStyle>
          <a:p>
            <a:pPr lvl="0"/>
            <a:r>
              <a:rPr lang="en-US" dirty="0"/>
              <a:t>Click to edit Master text styles</a:t>
            </a:r>
          </a:p>
        </p:txBody>
      </p:sp>
      <p:sp>
        <p:nvSpPr>
          <p:cNvPr id="4"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474A79C-6CC4-42FD-9E1C-35146BAC5715}" type="datetime1">
              <a:rPr lang="en-US" smtClean="0"/>
              <a:t>3/30/2022</a:t>
            </a:fld>
            <a:endParaRPr lang="en-US" dirty="0"/>
          </a:p>
        </p:txBody>
      </p:sp>
    </p:spTree>
    <p:extLst>
      <p:ext uri="{BB962C8B-B14F-4D97-AF65-F5344CB8AC3E}">
        <p14:creationId xmlns:p14="http://schemas.microsoft.com/office/powerpoint/2010/main" val="1793603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11" name="Content Placeholder 2"/>
          <p:cNvSpPr>
            <a:spLocks noGrp="1"/>
          </p:cNvSpPr>
          <p:nvPr>
            <p:ph sz="quarter" idx="19"/>
          </p:nvPr>
        </p:nvSpPr>
        <p:spPr>
          <a:xfrm>
            <a:off x="6203894" y="1028700"/>
            <a:ext cx="5721406"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3625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66700"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
        <p:nvSpPr>
          <p:cNvPr id="2" name="Title 1"/>
          <p:cNvSpPr>
            <a:spLocks noGrp="1"/>
          </p:cNvSpPr>
          <p:nvPr>
            <p:ph type="title"/>
          </p:nvPr>
        </p:nvSpPr>
        <p:spPr/>
        <p:txBody>
          <a:bodyPr/>
          <a:lstStyle/>
          <a:p>
            <a:r>
              <a:rPr lang="en-US" dirty="0"/>
              <a:t>Click to edit Master title style</a:t>
            </a:r>
          </a:p>
        </p:txBody>
      </p:sp>
      <p:sp>
        <p:nvSpPr>
          <p:cNvPr id="13" name="Content Placeholder 2"/>
          <p:cNvSpPr>
            <a:spLocks noGrp="1"/>
          </p:cNvSpPr>
          <p:nvPr>
            <p:ph sz="quarter" idx="16"/>
          </p:nvPr>
        </p:nvSpPr>
        <p:spPr>
          <a:xfrm>
            <a:off x="266700"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9"/>
          </p:nvPr>
        </p:nvSpPr>
        <p:spPr>
          <a:xfrm>
            <a:off x="6203894" y="1743075"/>
            <a:ext cx="5721406" cy="4886325"/>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p:cNvSpPr>
            <a:spLocks noGrp="1"/>
          </p:cNvSpPr>
          <p:nvPr>
            <p:ph type="body" sz="quarter" idx="20"/>
          </p:nvPr>
        </p:nvSpPr>
        <p:spPr>
          <a:xfrm>
            <a:off x="6205728" y="1028700"/>
            <a:ext cx="5719572" cy="666241"/>
          </a:xfrm>
        </p:spPr>
        <p:txBody>
          <a:bodyPr bIns="0" anchor="b"/>
          <a:lstStyle>
            <a:lvl1pPr>
              <a:defRPr sz="1500">
                <a:solidFill>
                  <a:schemeClr val="tx1">
                    <a:lumMod val="75000"/>
                    <a:lumOff val="25000"/>
                  </a:schemeClr>
                </a:solidFill>
              </a:defRPr>
            </a:lvl1pPr>
          </a:lstStyle>
          <a:p>
            <a:pPr lvl="0"/>
            <a:r>
              <a:rPr lang="en-US" dirty="0"/>
              <a:t>Click to edit Master text styles</a:t>
            </a:r>
          </a:p>
        </p:txBody>
      </p:sp>
    </p:spTree>
    <p:extLst>
      <p:ext uri="{BB962C8B-B14F-4D97-AF65-F5344CB8AC3E}">
        <p14:creationId xmlns:p14="http://schemas.microsoft.com/office/powerpoint/2010/main" val="328583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66700" y="1028700"/>
            <a:ext cx="3779318"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6"/>
          </p:nvPr>
        </p:nvSpPr>
        <p:spPr>
          <a:xfrm>
            <a:off x="4256410" y="1028700"/>
            <a:ext cx="7668889" cy="5600700"/>
          </a:xfrm>
        </p:spPr>
        <p:txBody>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256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theme" Target="../theme/theme3.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image" Target="../media/image3.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image" Target="../media/image2.png"/><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image" Target="../media/image7.PNG"/><Relationship Id="rId2" Type="http://schemas.openxmlformats.org/officeDocument/2006/relationships/slideLayout" Target="../slideLayouts/slideLayout56.xml"/><Relationship Id="rId16" Type="http://schemas.openxmlformats.org/officeDocument/2006/relationships/theme" Target="../theme/theme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pic>
        <p:nvPicPr>
          <p:cNvPr id="5" name="Picture 4"/>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6"/>
          <p:cNvPicPr>
            <a:picLocks noChangeAspect="1"/>
          </p:cNvPicPr>
          <p:nvPr/>
        </p:nvPicPr>
        <p:blipFill>
          <a:blip r:embed="rId30"/>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3" name="Picture 2"/>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369296369"/>
      </p:ext>
    </p:extLst>
  </p:cSld>
  <p:clrMap bg1="lt1" tx1="dk1" bg2="lt2" tx2="dk2" accent1="accent1" accent2="accent2" accent3="accent3" accent4="accent4" accent5="accent5" accent6="accent6" hlink="hlink" folHlink="folHlink"/>
  <p:sldLayoutIdLst>
    <p:sldLayoutId id="2147483680" r:id="rId1"/>
    <p:sldLayoutId id="2147483726" r:id="rId2"/>
    <p:sldLayoutId id="2147483681" r:id="rId3"/>
    <p:sldLayoutId id="2147483682" r:id="rId4"/>
    <p:sldLayoutId id="2147483707" r:id="rId5"/>
    <p:sldLayoutId id="2147483708" r:id="rId6"/>
    <p:sldLayoutId id="2147483687" r:id="rId7"/>
    <p:sldLayoutId id="2147483688" r:id="rId8"/>
    <p:sldLayoutId id="2147483689" r:id="rId9"/>
    <p:sldLayoutId id="2147483690" r:id="rId10"/>
    <p:sldLayoutId id="2147483691" r:id="rId11"/>
    <p:sldLayoutId id="2147483697" r:id="rId12"/>
    <p:sldLayoutId id="2147483698" r:id="rId13"/>
    <p:sldLayoutId id="2147483709" r:id="rId14"/>
    <p:sldLayoutId id="2147483699" r:id="rId15"/>
    <p:sldLayoutId id="2147483701" r:id="rId16"/>
    <p:sldLayoutId id="2147483710" r:id="rId17"/>
    <p:sldLayoutId id="2147483702" r:id="rId18"/>
    <p:sldLayoutId id="2147483703" r:id="rId19"/>
    <p:sldLayoutId id="2147483704" r:id="rId20"/>
    <p:sldLayoutId id="2147483705" r:id="rId21"/>
    <p:sldLayoutId id="2147483711" r:id="rId22"/>
    <p:sldLayoutId id="2147483712" r:id="rId23"/>
    <p:sldLayoutId id="2147483713" r:id="rId24"/>
    <p:sldLayoutId id="2147483714" r:id="rId25"/>
    <p:sldLayoutId id="2147483727" r:id="rId26"/>
    <p:sldLayoutId id="2147483772" r:id="rId27"/>
  </p:sldLayoutIdLst>
  <p:hf sldNum="0" hdr="0" ft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userDrawn="1">
          <p15:clr>
            <a:srgbClr val="5ACBF0"/>
          </p15:clr>
        </p15:guide>
        <p15:guide id="2" pos="12971">
          <p15:clr>
            <a:srgbClr val="5ACBF0"/>
          </p15:clr>
        </p15:guide>
        <p15:guide id="3" pos="168" userDrawn="1">
          <p15:clr>
            <a:srgbClr val="5ACBF0"/>
          </p15:clr>
        </p15:guide>
        <p15:guide id="4" orient="horz" pos="637" userDrawn="1">
          <p15:clr>
            <a:srgbClr val="F26B43"/>
          </p15:clr>
        </p15:guide>
        <p15:guide id="5" orient="horz" pos="583" userDrawn="1">
          <p15:clr>
            <a:srgbClr val="F26B43"/>
          </p15:clr>
        </p15:guide>
        <p15:guide id="6"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8C8C8"/>
        </a:solidFill>
        <a:effectLst/>
      </p:bgPr>
    </p:bg>
    <p:spTree>
      <p:nvGrpSpPr>
        <p:cNvPr id="1" name=""/>
        <p:cNvGrpSpPr/>
        <p:nvPr/>
      </p:nvGrpSpPr>
      <p:grpSpPr>
        <a:xfrm>
          <a:off x="0" y="0"/>
          <a:ext cx="0" cy="0"/>
          <a:chOff x="0" y="0"/>
          <a:chExt cx="0" cy="0"/>
        </a:xfrm>
      </p:grpSpPr>
      <p:sp>
        <p:nvSpPr>
          <p:cNvPr id="12" name="Rounded Rectangle 11"/>
          <p:cNvSpPr/>
          <p:nvPr userDrawn="1"/>
        </p:nvSpPr>
        <p:spPr>
          <a:xfrm>
            <a:off x="66675" y="38099"/>
            <a:ext cx="12058650" cy="6791326"/>
          </a:xfrm>
          <a:prstGeom prst="roundRect">
            <a:avLst>
              <a:gd name="adj" fmla="val 2258"/>
            </a:avLst>
          </a:prstGeom>
          <a:solidFill>
            <a:srgbClr val="FFFFFF"/>
          </a:solidFill>
          <a:ln w="5715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sp>
        <p:nvSpPr>
          <p:cNvPr id="23"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4" name="Picture 6"/>
          <p:cNvPicPr>
            <a:picLocks noChangeAspect="1"/>
          </p:cNvPicPr>
          <p:nvPr userDrawn="1"/>
        </p:nvPicPr>
        <p:blipFill>
          <a:blip r:embed="rId4"/>
          <a:srcRect/>
          <a:stretch>
            <a:fillRect/>
          </a:stretch>
        </p:blipFill>
        <p:spPr bwMode="auto">
          <a:xfrm>
            <a:off x="6079067" y="3416309"/>
            <a:ext cx="25400" cy="3175"/>
          </a:xfrm>
          <a:prstGeom prst="rect">
            <a:avLst/>
          </a:prstGeom>
          <a:noFill/>
          <a:ln w="9525">
            <a:noFill/>
            <a:miter lim="800000"/>
            <a:headEnd/>
            <a:tailEnd/>
          </a:ln>
        </p:spPr>
      </p:pic>
      <p:pic>
        <p:nvPicPr>
          <p:cNvPr id="14" name="Picture 1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85750" y="256443"/>
            <a:ext cx="496209" cy="653036"/>
          </a:xfrm>
          <a:prstGeom prst="rect">
            <a:avLst/>
          </a:prstGeom>
        </p:spPr>
      </p:pic>
      <p:sp>
        <p:nvSpPr>
          <p:cNvPr id="15" name="Text Box 14"/>
          <p:cNvSpPr txBox="1">
            <a:spLocks noChangeArrowheads="1"/>
          </p:cNvSpPr>
          <p:nvPr userDrawn="1"/>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16" name="Picture 15"/>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266541" y="334036"/>
            <a:ext cx="727585" cy="497851"/>
          </a:xfrm>
          <a:prstGeom prst="rect">
            <a:avLst/>
          </a:prstGeom>
        </p:spPr>
      </p:pic>
      <p:sp>
        <p:nvSpPr>
          <p:cNvPr id="1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20"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21"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 id="2147483725" r:id="rId2"/>
  </p:sldLayoutIdLst>
  <p:hf sldNum="0" hdr="0" ft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169"/>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30188" indent="-230188" algn="l" rtl="0" eaLnBrk="1" fontAlgn="base" hangingPunct="1">
        <a:spcBef>
          <a:spcPts val="169"/>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1775"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4213" indent="-222250"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30188" algn="l" rtl="0" eaLnBrk="1" fontAlgn="base" hangingPunct="1">
        <a:spcBef>
          <a:spcPts val="169"/>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583" userDrawn="1">
          <p15:clr>
            <a:srgbClr val="F26B43"/>
          </p15:clr>
        </p15:guide>
        <p15:guide id="1" pos="7512" userDrawn="1">
          <p15:clr>
            <a:srgbClr val="5ACBF0"/>
          </p15:clr>
        </p15:guide>
        <p15:guide id="2" pos="12971">
          <p15:clr>
            <a:srgbClr val="5ACBF0"/>
          </p15:clr>
        </p15:guide>
        <p15:guide id="3" pos="168" userDrawn="1">
          <p15:clr>
            <a:srgbClr val="5ACBF0"/>
          </p15:clr>
        </p15:guide>
        <p15:guide id="5" orient="horz" pos="637" userDrawn="1">
          <p15:clr>
            <a:srgbClr val="F26B43"/>
          </p15:clr>
        </p15:guide>
        <p15:guide id="6" orient="horz" pos="417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66675" y="38099"/>
            <a:ext cx="12058650"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900" dirty="0"/>
          </a:p>
        </p:txBody>
      </p:sp>
      <p:pic>
        <p:nvPicPr>
          <p:cNvPr id="5" name="Picture 4"/>
          <p:cNvPicPr>
            <a:picLocks noChangeAspect="1"/>
          </p:cNvPicPr>
          <p:nvPr/>
        </p:nvPicPr>
        <p:blipFill>
          <a:blip r:embed="rId27" cstate="email">
            <a:extLst>
              <a:ext uri="{28A0092B-C50C-407E-A947-70E740481C1C}">
                <a14:useLocalDpi xmlns:a14="http://schemas.microsoft.com/office/drawing/2010/main" val="0"/>
              </a:ext>
            </a:extLst>
          </a:blip>
          <a:stretch>
            <a:fillRect/>
          </a:stretch>
        </p:blipFill>
        <p:spPr>
          <a:xfrm>
            <a:off x="285750" y="256443"/>
            <a:ext cx="496209" cy="653036"/>
          </a:xfrm>
          <a:prstGeom prst="rect">
            <a:avLst/>
          </a:prstGeom>
        </p:spPr>
      </p:pic>
      <p:sp>
        <p:nvSpPr>
          <p:cNvPr id="4099" name="Title Placeholder 1"/>
          <p:cNvSpPr>
            <a:spLocks noGrp="1"/>
          </p:cNvSpPr>
          <p:nvPr>
            <p:ph type="title"/>
          </p:nvPr>
        </p:nvSpPr>
        <p:spPr bwMode="auto">
          <a:xfrm>
            <a:off x="954860" y="128981"/>
            <a:ext cx="10185088"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slide</a:t>
            </a:r>
          </a:p>
        </p:txBody>
      </p:sp>
      <p:sp>
        <p:nvSpPr>
          <p:cNvPr id="1030" name="Text Placeholder 2"/>
          <p:cNvSpPr>
            <a:spLocks noGrp="1"/>
          </p:cNvSpPr>
          <p:nvPr>
            <p:ph type="body" idx="1"/>
          </p:nvPr>
        </p:nvSpPr>
        <p:spPr bwMode="auto">
          <a:xfrm>
            <a:off x="266700" y="1028700"/>
            <a:ext cx="1165860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33" name="Picture 6"/>
          <p:cNvPicPr>
            <a:picLocks noChangeAspect="1"/>
          </p:cNvPicPr>
          <p:nvPr/>
        </p:nvPicPr>
        <p:blipFill>
          <a:blip r:embed="rId28"/>
          <a:srcRect/>
          <a:stretch>
            <a:fillRect/>
          </a:stretch>
        </p:blipFill>
        <p:spPr bwMode="auto">
          <a:xfrm>
            <a:off x="6079067" y="3416309"/>
            <a:ext cx="25400" cy="3175"/>
          </a:xfrm>
          <a:prstGeom prst="rect">
            <a:avLst/>
          </a:prstGeom>
          <a:noFill/>
          <a:ln w="9525">
            <a:noFill/>
            <a:miter lim="800000"/>
            <a:headEnd/>
            <a:tailEnd/>
          </a:ln>
        </p:spPr>
      </p:pic>
      <p:sp>
        <p:nvSpPr>
          <p:cNvPr id="12" name="Text Box 14"/>
          <p:cNvSpPr txBox="1">
            <a:spLocks noChangeArrowheads="1"/>
          </p:cNvSpPr>
          <p:nvPr/>
        </p:nvSpPr>
        <p:spPr bwMode="auto">
          <a:xfrm>
            <a:off x="11153774" y="143167"/>
            <a:ext cx="771525" cy="153888"/>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1000" b="0" baseline="0" smtClean="0"/>
              <a:pPr algn="r">
                <a:spcBef>
                  <a:spcPct val="50000"/>
                </a:spcBef>
                <a:defRPr/>
              </a:pPr>
              <a:t>‹#›</a:t>
            </a:fld>
            <a:endParaRPr lang="en-US" sz="1000" b="0" baseline="0" dirty="0"/>
          </a:p>
        </p:txBody>
      </p:sp>
      <p:pic>
        <p:nvPicPr>
          <p:cNvPr id="3" name="Picture 2"/>
          <p:cNvPicPr>
            <a:picLocks noChangeAspect="1"/>
          </p:cNvPicPr>
          <p:nvPr/>
        </p:nvPicPr>
        <p:blipFill>
          <a:blip r:embed="rId29" cstate="email">
            <a:extLst>
              <a:ext uri="{28A0092B-C50C-407E-A947-70E740481C1C}">
                <a14:useLocalDpi xmlns:a14="http://schemas.microsoft.com/office/drawing/2010/main" val="0"/>
              </a:ext>
            </a:extLst>
          </a:blip>
          <a:stretch>
            <a:fillRect/>
          </a:stretch>
        </p:blipFill>
        <p:spPr>
          <a:xfrm>
            <a:off x="11266541" y="334036"/>
            <a:ext cx="727585" cy="497851"/>
          </a:xfrm>
          <a:prstGeom prst="rect">
            <a:avLst/>
          </a:prstGeom>
        </p:spPr>
      </p:pic>
      <p:sp>
        <p:nvSpPr>
          <p:cNvPr id="6" name="Footer Placeholder 5"/>
          <p:cNvSpPr>
            <a:spLocks noGrp="1"/>
          </p:cNvSpPr>
          <p:nvPr>
            <p:ph type="ftr" sz="quarter" idx="3"/>
          </p:nvPr>
        </p:nvSpPr>
        <p:spPr>
          <a:xfrm>
            <a:off x="276225" y="6640512"/>
            <a:ext cx="4114800" cy="182880"/>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en-US" dirty="0"/>
          </a:p>
        </p:txBody>
      </p:sp>
      <p:sp>
        <p:nvSpPr>
          <p:cNvPr id="7" name="Date Placeholder 6"/>
          <p:cNvSpPr>
            <a:spLocks noGrp="1"/>
          </p:cNvSpPr>
          <p:nvPr>
            <p:ph type="dt" sz="half" idx="2"/>
          </p:nvPr>
        </p:nvSpPr>
        <p:spPr>
          <a:xfrm>
            <a:off x="9182100" y="6640512"/>
            <a:ext cx="2743200" cy="182880"/>
          </a:xfrm>
          <a:prstGeom prst="rect">
            <a:avLst/>
          </a:prstGeom>
        </p:spPr>
        <p:txBody>
          <a:bodyPr vert="horz" lIns="91440" tIns="45720" rIns="91440" bIns="45720" rtlCol="0" anchor="ctr"/>
          <a:lstStyle>
            <a:lvl1pPr algn="r">
              <a:defRPr sz="900">
                <a:solidFill>
                  <a:schemeClr val="tx1">
                    <a:tint val="75000"/>
                  </a:schemeClr>
                </a:solidFill>
              </a:defRPr>
            </a:lvl1pPr>
          </a:lstStyle>
          <a:p>
            <a:fld id="{0D5B6B94-6F19-4E2B-82A4-E3780F0317F0}" type="datetimeFigureOut">
              <a:rPr lang="en-US" smtClean="0"/>
              <a:pPr/>
              <a:t>3/30/2022</a:t>
            </a:fld>
            <a:endParaRPr lang="en-US" dirty="0"/>
          </a:p>
        </p:txBody>
      </p:sp>
    </p:spTree>
    <p:extLst>
      <p:ext uri="{BB962C8B-B14F-4D97-AF65-F5344CB8AC3E}">
        <p14:creationId xmlns:p14="http://schemas.microsoft.com/office/powerpoint/2010/main" val="378193177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71" r:id="rId25"/>
  </p:sldLayoutIdLst>
  <p:hf hdr="0" ftr="0" dt="0"/>
  <p:txStyles>
    <p:titleStyle>
      <a:lvl1pPr algn="l" rtl="0" eaLnBrk="1" fontAlgn="base" hangingPunct="1">
        <a:spcBef>
          <a:spcPct val="0"/>
        </a:spcBef>
        <a:spcAft>
          <a:spcPct val="0"/>
        </a:spcAft>
        <a:defRPr sz="32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350" b="1">
          <a:solidFill>
            <a:srgbClr val="978473"/>
          </a:solidFill>
          <a:latin typeface="Arial" charset="0"/>
          <a:ea typeface="ＭＳ Ｐゴシック" charset="0"/>
          <a:cs typeface="Arial" charset="0"/>
        </a:defRPr>
      </a:lvl5pPr>
      <a:lvl6pPr marL="257175" algn="l" rtl="0" eaLnBrk="1" fontAlgn="base" hangingPunct="1">
        <a:spcBef>
          <a:spcPct val="0"/>
        </a:spcBef>
        <a:spcAft>
          <a:spcPct val="0"/>
        </a:spcAft>
        <a:defRPr sz="2475">
          <a:solidFill>
            <a:schemeClr val="tx1"/>
          </a:solidFill>
          <a:latin typeface="Arial" charset="0"/>
          <a:cs typeface="Arial" charset="0"/>
        </a:defRPr>
      </a:lvl6pPr>
      <a:lvl7pPr marL="514350" algn="l" rtl="0" eaLnBrk="1" fontAlgn="base" hangingPunct="1">
        <a:spcBef>
          <a:spcPct val="0"/>
        </a:spcBef>
        <a:spcAft>
          <a:spcPct val="0"/>
        </a:spcAft>
        <a:defRPr sz="2475">
          <a:solidFill>
            <a:schemeClr val="tx1"/>
          </a:solidFill>
          <a:latin typeface="Arial" charset="0"/>
          <a:cs typeface="Arial" charset="0"/>
        </a:defRPr>
      </a:lvl7pPr>
      <a:lvl8pPr marL="771525" algn="l" rtl="0" eaLnBrk="1" fontAlgn="base" hangingPunct="1">
        <a:spcBef>
          <a:spcPct val="0"/>
        </a:spcBef>
        <a:spcAft>
          <a:spcPct val="0"/>
        </a:spcAft>
        <a:defRPr sz="2475">
          <a:solidFill>
            <a:schemeClr val="tx1"/>
          </a:solidFill>
          <a:latin typeface="Arial" charset="0"/>
          <a:cs typeface="Arial" charset="0"/>
        </a:defRPr>
      </a:lvl8pPr>
      <a:lvl9pPr marL="1028700" algn="l" rtl="0" eaLnBrk="1" fontAlgn="base" hangingPunct="1">
        <a:spcBef>
          <a:spcPct val="0"/>
        </a:spcBef>
        <a:spcAft>
          <a:spcPct val="0"/>
        </a:spcAft>
        <a:defRPr sz="2475">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2100" kern="1200">
          <a:solidFill>
            <a:schemeClr val="tx1">
              <a:lumMod val="75000"/>
              <a:lumOff val="25000"/>
            </a:schemeClr>
          </a:solidFill>
          <a:latin typeface="Arial" pitchFamily="34" charset="0"/>
          <a:ea typeface="ＭＳ Ｐゴシック" charset="0"/>
          <a:cs typeface="Arial" pitchFamily="34" charset="0"/>
        </a:defRPr>
      </a:lvl1pPr>
      <a:lvl2pPr marL="227013" indent="-227013" algn="l" rtl="0" eaLnBrk="1" fontAlgn="base" hangingPunct="1">
        <a:spcBef>
          <a:spcPts val="0"/>
        </a:spcBef>
        <a:spcAft>
          <a:spcPct val="0"/>
        </a:spcAft>
        <a:buFont typeface="Arial" pitchFamily="34" charset="0"/>
        <a:buChar char="–"/>
        <a:defRPr sz="2100" kern="1200">
          <a:solidFill>
            <a:schemeClr val="tx1">
              <a:lumMod val="75000"/>
              <a:lumOff val="25000"/>
            </a:schemeClr>
          </a:solidFill>
          <a:latin typeface="Arial" pitchFamily="34" charset="0"/>
          <a:ea typeface="Arial" charset="0"/>
          <a:cs typeface="Arial" pitchFamily="34" charset="0"/>
        </a:defRPr>
      </a:lvl2pPr>
      <a:lvl3pPr marL="461963" indent="-234950"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3pPr>
      <a:lvl4pPr marL="687388" indent="-225425"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4pPr>
      <a:lvl5pPr marL="914400" indent="-227013" algn="l" rtl="0" eaLnBrk="1" fontAlgn="base" hangingPunct="1">
        <a:spcBef>
          <a:spcPts val="0"/>
        </a:spcBef>
        <a:spcAft>
          <a:spcPct val="0"/>
        </a:spcAft>
        <a:buFont typeface="Arial" pitchFamily="34" charset="0"/>
        <a:buChar char="»"/>
        <a:defRPr sz="1500" kern="1200">
          <a:solidFill>
            <a:schemeClr val="tx1">
              <a:lumMod val="75000"/>
              <a:lumOff val="25000"/>
            </a:schemeClr>
          </a:solidFill>
          <a:latin typeface="Arial" pitchFamily="34" charset="0"/>
          <a:ea typeface="Arial" charset="0"/>
          <a:cs typeface="Arial" pitchFamily="34" charset="0"/>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12">
          <p15:clr>
            <a:srgbClr val="5ACBF0"/>
          </p15:clr>
        </p15:guide>
        <p15:guide id="2" pos="12971">
          <p15:clr>
            <a:srgbClr val="5ACBF0"/>
          </p15:clr>
        </p15:guide>
        <p15:guide id="3" pos="168">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4D090F-5EE9-43EA-958F-8EADA90B5B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CA78DD-D628-4BA8-A2D6-C470DF6E8A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B01613-F7F9-4FED-ADAB-3A5E58B353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C14B0-8912-4D7B-90E2-4ECA20028FB8}" type="datetime1">
              <a:rPr lang="en-US" smtClean="0"/>
              <a:t>3/30/2022</a:t>
            </a:fld>
            <a:endParaRPr lang="en-US"/>
          </a:p>
        </p:txBody>
      </p:sp>
      <p:sp>
        <p:nvSpPr>
          <p:cNvPr id="5" name="Footer Placeholder 4">
            <a:extLst>
              <a:ext uri="{FF2B5EF4-FFF2-40B4-BE49-F238E27FC236}">
                <a16:creationId xmlns:a16="http://schemas.microsoft.com/office/drawing/2014/main" id="{C456CAD1-0F58-49DE-AD06-B4A7873014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7B70BD-098B-449D-9E2B-3F62BB09F3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F0A14C-0501-4BC0-9D2E-9886AB2AF674}" type="slidenum">
              <a:rPr lang="en-US" smtClean="0"/>
              <a:t>‹#›</a:t>
            </a:fld>
            <a:endParaRPr lang="en-US"/>
          </a:p>
        </p:txBody>
      </p:sp>
    </p:spTree>
    <p:extLst>
      <p:ext uri="{BB962C8B-B14F-4D97-AF65-F5344CB8AC3E}">
        <p14:creationId xmlns:p14="http://schemas.microsoft.com/office/powerpoint/2010/main" val="214859870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70" r:id="rId1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3.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www.nab.usace.army.mi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8" Type="http://schemas.openxmlformats.org/officeDocument/2006/relationships/hyperlink" Target="mailto:Shelley.A.Spayde@usace.army.mil" TargetMode="External"/><Relationship Id="rId13" Type="http://schemas.openxmlformats.org/officeDocument/2006/relationships/image" Target="../media/image27.png"/><Relationship Id="rId18" Type="http://schemas.openxmlformats.org/officeDocument/2006/relationships/hyperlink" Target="http://www.nab.usace.army.mil/" TargetMode="External"/><Relationship Id="rId3" Type="http://schemas.openxmlformats.org/officeDocument/2006/relationships/hyperlink" Target="mailto:Estee.S.Pinchasin@usace.army.mil" TargetMode="External"/><Relationship Id="rId7" Type="http://schemas.openxmlformats.org/officeDocument/2006/relationships/hyperlink" Target="mailto:Hanif.K.Drzal@usace.army.mil" TargetMode="External"/><Relationship Id="rId12" Type="http://schemas.openxmlformats.org/officeDocument/2006/relationships/hyperlink" Target="mailto:Tamika.Gray@usace.army.mil" TargetMode="External"/><Relationship Id="rId17" Type="http://schemas.openxmlformats.org/officeDocument/2006/relationships/hyperlink" Target="https://www.facebook.com/USACEBaltimore/" TargetMode="External"/><Relationship Id="rId2" Type="http://schemas.openxmlformats.org/officeDocument/2006/relationships/notesSlide" Target="../notesSlides/notesSlide11.xml"/><Relationship Id="rId16" Type="http://schemas.openxmlformats.org/officeDocument/2006/relationships/hyperlink" Target="http://www.nab.usace.army.mil/BusinessWithUs.aspx" TargetMode="External"/><Relationship Id="rId1" Type="http://schemas.openxmlformats.org/officeDocument/2006/relationships/slideLayout" Target="../slideLayouts/slideLayout56.xml"/><Relationship Id="rId6" Type="http://schemas.openxmlformats.org/officeDocument/2006/relationships/hyperlink" Target="mailto:Justin.Callahan@usace.army.mil" TargetMode="External"/><Relationship Id="rId11" Type="http://schemas.openxmlformats.org/officeDocument/2006/relationships/hyperlink" Target="mailto:Mary.P.Foutz@usace.army.mil" TargetMode="External"/><Relationship Id="rId5" Type="http://schemas.openxmlformats.org/officeDocument/2006/relationships/hyperlink" Target="mailto:Paula.M.Beck@usace.army.mil" TargetMode="External"/><Relationship Id="rId15" Type="http://schemas.openxmlformats.org/officeDocument/2006/relationships/image" Target="../media/image29.jpeg"/><Relationship Id="rId10" Type="http://schemas.openxmlformats.org/officeDocument/2006/relationships/hyperlink" Target="mailto:Michael.J.Rogers@usace.army.mil" TargetMode="External"/><Relationship Id="rId4" Type="http://schemas.openxmlformats.org/officeDocument/2006/relationships/hyperlink" Target="mailto:David.Morrow@usace.army.mil" TargetMode="External"/><Relationship Id="rId9" Type="http://schemas.openxmlformats.org/officeDocument/2006/relationships/hyperlink" Target="mailto:Raymond.J.McNeil@usace.army.mil" TargetMode="External"/><Relationship Id="rId1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3.jpeg"/><Relationship Id="rId5" Type="http://schemas.openxmlformats.org/officeDocument/2006/relationships/image" Target="../media/image12.tiff"/><Relationship Id="rId4" Type="http://schemas.openxmlformats.org/officeDocument/2006/relationships/image" Target="../media/image11.tiff"/></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333" y="208822"/>
            <a:ext cx="13199165" cy="858437"/>
          </a:xfrm>
        </p:spPr>
        <p:txBody>
          <a:bodyPr>
            <a:normAutofit/>
          </a:bodyPr>
          <a:lstStyle/>
          <a:p>
            <a:r>
              <a:rPr lang="en-US" sz="3600" b="1" dirty="0">
                <a:solidFill>
                  <a:srgbClr val="000000"/>
                </a:solidFill>
                <a:latin typeface="Arial" panose="020B0604020202020204" pitchFamily="34" charset="0"/>
                <a:cs typeface="Arial" panose="020B0604020202020204" pitchFamily="34" charset="0"/>
              </a:rPr>
              <a:t>DOING BUSINESS WITH BALTIMORE DISTRICT</a:t>
            </a:r>
            <a:endParaRPr lang="en-US" sz="3600" b="1"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6"/>
          </p:nvPr>
        </p:nvSpPr>
        <p:spPr>
          <a:xfrm>
            <a:off x="248499" y="1067259"/>
            <a:ext cx="6027042" cy="4411667"/>
          </a:xfrm>
        </p:spPr>
        <p:txBody>
          <a:bodyPr>
            <a:normAutofit lnSpcReduction="10000"/>
          </a:bodyPr>
          <a:lstStyle/>
          <a:p>
            <a:pPr marL="0" indent="0">
              <a:buNone/>
            </a:pPr>
            <a:r>
              <a:rPr lang="en-US" sz="3200" b="1" dirty="0"/>
              <a:t>American Council of Engineering Companies (ACEC)/Metropolitan Washington (MW)</a:t>
            </a:r>
          </a:p>
          <a:p>
            <a:pPr marL="0" indent="0">
              <a:buNone/>
            </a:pPr>
            <a:endParaRPr lang="en-US" sz="3200" b="1" dirty="0">
              <a:latin typeface="Arial" panose="020B0604020202020204" pitchFamily="34" charset="0"/>
              <a:cs typeface="Arial" panose="020B0604020202020204" pitchFamily="34" charset="0"/>
            </a:endParaRPr>
          </a:p>
          <a:p>
            <a:pPr marL="0" indent="0">
              <a:buNone/>
            </a:pPr>
            <a:r>
              <a:rPr lang="en-US" sz="3200" b="1" dirty="0">
                <a:latin typeface="Arial" panose="020B0604020202020204" pitchFamily="34" charset="0"/>
                <a:cs typeface="Arial" panose="020B0604020202020204" pitchFamily="34" charset="0"/>
              </a:rPr>
              <a:t>Federal </a:t>
            </a:r>
            <a:r>
              <a:rPr lang="en-US" sz="3200" b="1" dirty="0"/>
              <a:t>Government Luncheon</a:t>
            </a:r>
            <a:endParaRPr lang="en-US" sz="3200" b="1" dirty="0">
              <a:latin typeface="Arial" panose="020B0604020202020204" pitchFamily="34" charset="0"/>
              <a:cs typeface="Arial" panose="020B0604020202020204" pitchFamily="34" charset="0"/>
            </a:endParaRPr>
          </a:p>
          <a:p>
            <a:pPr marL="0" indent="0">
              <a:buNone/>
            </a:pPr>
            <a:endParaRPr lang="en-US" sz="2400" b="1" dirty="0"/>
          </a:p>
          <a:p>
            <a:pPr marL="0" indent="0">
              <a:buNone/>
            </a:pPr>
            <a:r>
              <a:rPr lang="en-US" sz="2400" b="1" dirty="0"/>
              <a:t>FY2022 Overview Briefing</a:t>
            </a:r>
          </a:p>
          <a:p>
            <a:pPr marL="0" indent="0">
              <a:buNone/>
            </a:pPr>
            <a:r>
              <a:rPr lang="en-US" sz="2400" b="1" dirty="0"/>
              <a:t>30</a:t>
            </a:r>
            <a:r>
              <a:rPr lang="en-US" sz="2400" b="1" dirty="0">
                <a:latin typeface="Arial" panose="020B0604020202020204" pitchFamily="34" charset="0"/>
                <a:cs typeface="Arial" panose="020B0604020202020204" pitchFamily="34" charset="0"/>
              </a:rPr>
              <a:t> March 2022</a:t>
            </a:r>
            <a:endParaRPr lang="en-US" sz="2400" b="1" dirty="0">
              <a:solidFill>
                <a:schemeClr val="tx1"/>
              </a:solidFill>
              <a:latin typeface="Arial" panose="020B0604020202020204" pitchFamily="34" charset="0"/>
              <a:cs typeface="Arial" panose="020B0604020202020204" pitchFamily="34" charset="0"/>
            </a:endParaRPr>
          </a:p>
        </p:txBody>
      </p:sp>
      <p:sp>
        <p:nvSpPr>
          <p:cNvPr id="13" name="Freeform 12"/>
          <p:cNvSpPr/>
          <p:nvPr/>
        </p:nvSpPr>
        <p:spPr>
          <a:xfrm>
            <a:off x="3776734" y="4412848"/>
            <a:ext cx="2873526" cy="1066078"/>
          </a:xfrm>
          <a:custGeom>
            <a:avLst/>
            <a:gdLst>
              <a:gd name="connsiteX0" fmla="*/ 0 w 2873526"/>
              <a:gd name="connsiteY0" fmla="*/ 0 h 1066078"/>
              <a:gd name="connsiteX1" fmla="*/ 2873526 w 2873526"/>
              <a:gd name="connsiteY1" fmla="*/ 0 h 1066078"/>
              <a:gd name="connsiteX2" fmla="*/ 2873526 w 2873526"/>
              <a:gd name="connsiteY2" fmla="*/ 1066078 h 1066078"/>
              <a:gd name="connsiteX3" fmla="*/ 0 w 2873526"/>
              <a:gd name="connsiteY3" fmla="*/ 1066078 h 1066078"/>
              <a:gd name="connsiteX4" fmla="*/ 0 w 2873526"/>
              <a:gd name="connsiteY4" fmla="*/ 0 h 106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3526" h="1066078">
                <a:moveTo>
                  <a:pt x="0" y="0"/>
                </a:moveTo>
                <a:lnTo>
                  <a:pt x="2873526" y="0"/>
                </a:lnTo>
                <a:lnTo>
                  <a:pt x="2873526" y="1066078"/>
                </a:lnTo>
                <a:lnTo>
                  <a:pt x="0" y="106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0" tIns="355600" rIns="355600" bIns="0" numCol="1" spcCol="1270" anchor="t" anchorCtr="0">
            <a:noAutofit/>
          </a:bodyPr>
          <a:lstStyle/>
          <a:p>
            <a:pPr marL="0" marR="0" lvl="0" indent="0" algn="ctr" defTabSz="2222500" rtl="0" eaLnBrk="1" fontAlgn="auto" latinLnBrk="0" hangingPunct="1">
              <a:lnSpc>
                <a:spcPct val="90000"/>
              </a:lnSpc>
              <a:spcBef>
                <a:spcPts val="0"/>
              </a:spcBef>
              <a:spcAft>
                <a:spcPct val="35000"/>
              </a:spcAft>
              <a:buClrTx/>
              <a:buSzTx/>
              <a:buFontTx/>
              <a:buNone/>
              <a:tabLst/>
              <a:defRPr/>
            </a:pPr>
            <a:endParaRPr kumimoji="0" lang="en-US" sz="5000" b="0" i="0" u="none" strike="noStrike" kern="1200" cap="none" spc="0" normalizeH="0" baseline="0" noProof="0">
              <a:ln>
                <a:noFill/>
              </a:ln>
              <a:solidFill>
                <a:srgbClr val="000000">
                  <a:hueOff val="0"/>
                  <a:satOff val="0"/>
                  <a:lumOff val="0"/>
                  <a:alphaOff val="0"/>
                </a:srgbClr>
              </a:solidFill>
              <a:effectLst/>
              <a:uLnTx/>
              <a:uFillTx/>
              <a:latin typeface="Calibri" panose="020F0502020204030204"/>
              <a:ea typeface="+mn-ea"/>
              <a:cs typeface="+mn-cs"/>
            </a:endParaRPr>
          </a:p>
        </p:txBody>
      </p:sp>
      <p:sp>
        <p:nvSpPr>
          <p:cNvPr id="15" name="Freeform 14"/>
          <p:cNvSpPr/>
          <p:nvPr/>
        </p:nvSpPr>
        <p:spPr>
          <a:xfrm>
            <a:off x="6937734" y="4412848"/>
            <a:ext cx="2873526" cy="1066078"/>
          </a:xfrm>
          <a:custGeom>
            <a:avLst/>
            <a:gdLst>
              <a:gd name="connsiteX0" fmla="*/ 0 w 2873526"/>
              <a:gd name="connsiteY0" fmla="*/ 0 h 1066078"/>
              <a:gd name="connsiteX1" fmla="*/ 2873526 w 2873526"/>
              <a:gd name="connsiteY1" fmla="*/ 0 h 1066078"/>
              <a:gd name="connsiteX2" fmla="*/ 2873526 w 2873526"/>
              <a:gd name="connsiteY2" fmla="*/ 1066078 h 1066078"/>
              <a:gd name="connsiteX3" fmla="*/ 0 w 2873526"/>
              <a:gd name="connsiteY3" fmla="*/ 1066078 h 1066078"/>
              <a:gd name="connsiteX4" fmla="*/ 0 w 2873526"/>
              <a:gd name="connsiteY4" fmla="*/ 0 h 106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3526" h="1066078">
                <a:moveTo>
                  <a:pt x="0" y="0"/>
                </a:moveTo>
                <a:lnTo>
                  <a:pt x="2873526" y="0"/>
                </a:lnTo>
                <a:lnTo>
                  <a:pt x="2873526" y="1066078"/>
                </a:lnTo>
                <a:lnTo>
                  <a:pt x="0" y="106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5600" tIns="355600" rIns="355600" bIns="0" numCol="1" spcCol="1270" anchor="t" anchorCtr="0">
            <a:noAutofit/>
          </a:bodyPr>
          <a:lstStyle/>
          <a:p>
            <a:pPr marL="0" marR="0" lvl="0" indent="0" algn="ctr" defTabSz="2222500" rtl="0" eaLnBrk="1" fontAlgn="auto" latinLnBrk="0" hangingPunct="1">
              <a:lnSpc>
                <a:spcPct val="90000"/>
              </a:lnSpc>
              <a:spcBef>
                <a:spcPts val="0"/>
              </a:spcBef>
              <a:spcAft>
                <a:spcPct val="35000"/>
              </a:spcAft>
              <a:buClrTx/>
              <a:buSzTx/>
              <a:buFontTx/>
              <a:buNone/>
              <a:tabLst/>
              <a:defRPr/>
            </a:pPr>
            <a:endParaRPr kumimoji="0" lang="en-US" sz="5000" b="0" i="0" u="none" strike="noStrike" kern="1200" cap="none" spc="0" normalizeH="0" baseline="0" noProof="0">
              <a:ln>
                <a:noFill/>
              </a:ln>
              <a:solidFill>
                <a:srgbClr val="000000">
                  <a:hueOff val="0"/>
                  <a:satOff val="0"/>
                  <a:lumOff val="0"/>
                  <a:alphaOff val="0"/>
                </a:srgbClr>
              </a:solidFill>
              <a:effectLst/>
              <a:uLnTx/>
              <a:uFillTx/>
              <a:latin typeface="Calibri" panose="020F0502020204030204"/>
              <a:ea typeface="+mn-ea"/>
              <a:cs typeface="+mn-cs"/>
            </a:endParaRPr>
          </a:p>
        </p:txBody>
      </p:sp>
      <p:sp>
        <p:nvSpPr>
          <p:cNvPr id="21" name="Freeform 20"/>
          <p:cNvSpPr/>
          <p:nvPr/>
        </p:nvSpPr>
        <p:spPr>
          <a:xfrm>
            <a:off x="4638230" y="4139363"/>
            <a:ext cx="3242299" cy="1202893"/>
          </a:xfrm>
          <a:custGeom>
            <a:avLst/>
            <a:gdLst>
              <a:gd name="connsiteX0" fmla="*/ 0 w 3242299"/>
              <a:gd name="connsiteY0" fmla="*/ 0 h 1202893"/>
              <a:gd name="connsiteX1" fmla="*/ 3242299 w 3242299"/>
              <a:gd name="connsiteY1" fmla="*/ 0 h 1202893"/>
              <a:gd name="connsiteX2" fmla="*/ 3242299 w 3242299"/>
              <a:gd name="connsiteY2" fmla="*/ 1202893 h 1202893"/>
              <a:gd name="connsiteX3" fmla="*/ 0 w 3242299"/>
              <a:gd name="connsiteY3" fmla="*/ 1202893 h 1202893"/>
              <a:gd name="connsiteX4" fmla="*/ 0 w 3242299"/>
              <a:gd name="connsiteY4" fmla="*/ 0 h 1202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2299" h="1202893">
                <a:moveTo>
                  <a:pt x="0" y="0"/>
                </a:moveTo>
                <a:lnTo>
                  <a:pt x="3242299" y="0"/>
                </a:lnTo>
                <a:lnTo>
                  <a:pt x="3242299" y="1202893"/>
                </a:lnTo>
                <a:lnTo>
                  <a:pt x="0" y="12028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5384" tIns="405384" rIns="405384" bIns="0" numCol="1" spcCol="1270" anchor="t" anchorCtr="0">
            <a:noAutofit/>
          </a:bodyPr>
          <a:lstStyle/>
          <a:p>
            <a:pPr marL="0" marR="0" lvl="0" indent="0" algn="ctr" defTabSz="2533650" rtl="0" eaLnBrk="1" fontAlgn="auto" latinLnBrk="0" hangingPunct="1">
              <a:lnSpc>
                <a:spcPct val="90000"/>
              </a:lnSpc>
              <a:spcBef>
                <a:spcPts val="0"/>
              </a:spcBef>
              <a:spcAft>
                <a:spcPct val="35000"/>
              </a:spcAft>
              <a:buClrTx/>
              <a:buSzTx/>
              <a:buFontTx/>
              <a:buNone/>
              <a:tabLst/>
              <a:defRPr/>
            </a:pPr>
            <a:endParaRPr kumimoji="0" lang="en-US" sz="5700" b="0" i="0" u="none" strike="noStrike" kern="1200" cap="none" spc="0" normalizeH="0" baseline="0" noProof="0">
              <a:ln>
                <a:noFill/>
              </a:ln>
              <a:solidFill>
                <a:srgbClr val="000000">
                  <a:hueOff val="0"/>
                  <a:satOff val="0"/>
                  <a:lumOff val="0"/>
                  <a:alphaOff val="0"/>
                </a:srgbClr>
              </a:solidFill>
              <a:effectLst/>
              <a:uLnTx/>
              <a:uFillTx/>
              <a:latin typeface="Calibri" panose="020F0502020204030204"/>
              <a:ea typeface="+mn-ea"/>
              <a:cs typeface="+mn-cs"/>
            </a:endParaRPr>
          </a:p>
        </p:txBody>
      </p:sp>
      <p:sp>
        <p:nvSpPr>
          <p:cNvPr id="23" name="Freeform 22"/>
          <p:cNvSpPr/>
          <p:nvPr/>
        </p:nvSpPr>
        <p:spPr>
          <a:xfrm>
            <a:off x="8204895" y="4139363"/>
            <a:ext cx="3242299" cy="1202893"/>
          </a:xfrm>
          <a:custGeom>
            <a:avLst/>
            <a:gdLst>
              <a:gd name="connsiteX0" fmla="*/ 0 w 3242299"/>
              <a:gd name="connsiteY0" fmla="*/ 0 h 1202893"/>
              <a:gd name="connsiteX1" fmla="*/ 3242299 w 3242299"/>
              <a:gd name="connsiteY1" fmla="*/ 0 h 1202893"/>
              <a:gd name="connsiteX2" fmla="*/ 3242299 w 3242299"/>
              <a:gd name="connsiteY2" fmla="*/ 1202893 h 1202893"/>
              <a:gd name="connsiteX3" fmla="*/ 0 w 3242299"/>
              <a:gd name="connsiteY3" fmla="*/ 1202893 h 1202893"/>
              <a:gd name="connsiteX4" fmla="*/ 0 w 3242299"/>
              <a:gd name="connsiteY4" fmla="*/ 0 h 1202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2299" h="1202893">
                <a:moveTo>
                  <a:pt x="0" y="0"/>
                </a:moveTo>
                <a:lnTo>
                  <a:pt x="3242299" y="0"/>
                </a:lnTo>
                <a:lnTo>
                  <a:pt x="3242299" y="1202893"/>
                </a:lnTo>
                <a:lnTo>
                  <a:pt x="0" y="12028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5384" tIns="405384" rIns="405384" bIns="0" numCol="1" spcCol="1270" anchor="t" anchorCtr="0">
            <a:noAutofit/>
          </a:bodyPr>
          <a:lstStyle/>
          <a:p>
            <a:pPr marL="0" marR="0" lvl="0" indent="0" algn="ctr" defTabSz="2533650" rtl="0" eaLnBrk="1" fontAlgn="auto" latinLnBrk="0" hangingPunct="1">
              <a:lnSpc>
                <a:spcPct val="90000"/>
              </a:lnSpc>
              <a:spcBef>
                <a:spcPts val="0"/>
              </a:spcBef>
              <a:spcAft>
                <a:spcPct val="35000"/>
              </a:spcAft>
              <a:buClrTx/>
              <a:buSzTx/>
              <a:buFontTx/>
              <a:buNone/>
              <a:tabLst/>
              <a:defRPr/>
            </a:pPr>
            <a:endParaRPr kumimoji="0" lang="en-US" sz="5700" b="0" i="0" u="none" strike="noStrike" kern="1200" cap="none" spc="0" normalizeH="0" baseline="0" noProof="0">
              <a:ln>
                <a:noFill/>
              </a:ln>
              <a:solidFill>
                <a:srgbClr val="000000">
                  <a:hueOff val="0"/>
                  <a:satOff val="0"/>
                  <a:lumOff val="0"/>
                  <a:alphaOff val="0"/>
                </a:srgbClr>
              </a:solidFill>
              <a:effectLst/>
              <a:uLnTx/>
              <a:uFillTx/>
              <a:latin typeface="Calibri" panose="020F0502020204030204"/>
              <a:ea typeface="+mn-ea"/>
              <a:cs typeface="+mn-cs"/>
            </a:endParaRPr>
          </a:p>
        </p:txBody>
      </p:sp>
      <p:sp>
        <p:nvSpPr>
          <p:cNvPr id="25" name="Freeform 24"/>
          <p:cNvSpPr/>
          <p:nvPr/>
        </p:nvSpPr>
        <p:spPr>
          <a:xfrm>
            <a:off x="2854897" y="7900429"/>
            <a:ext cx="3242299" cy="1202893"/>
          </a:xfrm>
          <a:custGeom>
            <a:avLst/>
            <a:gdLst>
              <a:gd name="connsiteX0" fmla="*/ 0 w 3242299"/>
              <a:gd name="connsiteY0" fmla="*/ 0 h 1202893"/>
              <a:gd name="connsiteX1" fmla="*/ 3242299 w 3242299"/>
              <a:gd name="connsiteY1" fmla="*/ 0 h 1202893"/>
              <a:gd name="connsiteX2" fmla="*/ 3242299 w 3242299"/>
              <a:gd name="connsiteY2" fmla="*/ 1202893 h 1202893"/>
              <a:gd name="connsiteX3" fmla="*/ 0 w 3242299"/>
              <a:gd name="connsiteY3" fmla="*/ 1202893 h 1202893"/>
              <a:gd name="connsiteX4" fmla="*/ 0 w 3242299"/>
              <a:gd name="connsiteY4" fmla="*/ 0 h 1202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2299" h="1202893">
                <a:moveTo>
                  <a:pt x="0" y="0"/>
                </a:moveTo>
                <a:lnTo>
                  <a:pt x="3242299" y="0"/>
                </a:lnTo>
                <a:lnTo>
                  <a:pt x="3242299" y="1202893"/>
                </a:lnTo>
                <a:lnTo>
                  <a:pt x="0" y="12028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5384" tIns="405384" rIns="405384" bIns="0" numCol="1" spcCol="1270" anchor="t" anchorCtr="0">
            <a:noAutofit/>
          </a:bodyPr>
          <a:lstStyle/>
          <a:p>
            <a:pPr marL="0" marR="0" lvl="0" indent="0" algn="ctr" defTabSz="2533650" rtl="0" eaLnBrk="1" fontAlgn="auto" latinLnBrk="0" hangingPunct="1">
              <a:lnSpc>
                <a:spcPct val="90000"/>
              </a:lnSpc>
              <a:spcBef>
                <a:spcPts val="0"/>
              </a:spcBef>
              <a:spcAft>
                <a:spcPct val="35000"/>
              </a:spcAft>
              <a:buClrTx/>
              <a:buSzTx/>
              <a:buFontTx/>
              <a:buNone/>
              <a:tabLst/>
              <a:defRPr/>
            </a:pPr>
            <a:endParaRPr kumimoji="0" lang="en-US" sz="5700" b="0" i="0" u="none" strike="noStrike" kern="1200" cap="none" spc="0" normalizeH="0" baseline="0" noProof="0">
              <a:ln>
                <a:noFill/>
              </a:ln>
              <a:solidFill>
                <a:srgbClr val="000000">
                  <a:hueOff val="0"/>
                  <a:satOff val="0"/>
                  <a:lumOff val="0"/>
                  <a:alphaOff val="0"/>
                </a:srgbClr>
              </a:solidFill>
              <a:effectLst/>
              <a:uLnTx/>
              <a:uFillTx/>
              <a:latin typeface="Calibri" panose="020F0502020204030204"/>
              <a:ea typeface="+mn-ea"/>
              <a:cs typeface="+mn-cs"/>
            </a:endParaRPr>
          </a:p>
        </p:txBody>
      </p:sp>
      <p:sp>
        <p:nvSpPr>
          <p:cNvPr id="27" name="Freeform 26"/>
          <p:cNvSpPr/>
          <p:nvPr/>
        </p:nvSpPr>
        <p:spPr>
          <a:xfrm>
            <a:off x="6421563" y="7900429"/>
            <a:ext cx="3242299" cy="1202893"/>
          </a:xfrm>
          <a:custGeom>
            <a:avLst/>
            <a:gdLst>
              <a:gd name="connsiteX0" fmla="*/ 0 w 3242299"/>
              <a:gd name="connsiteY0" fmla="*/ 0 h 1202893"/>
              <a:gd name="connsiteX1" fmla="*/ 3242299 w 3242299"/>
              <a:gd name="connsiteY1" fmla="*/ 0 h 1202893"/>
              <a:gd name="connsiteX2" fmla="*/ 3242299 w 3242299"/>
              <a:gd name="connsiteY2" fmla="*/ 1202893 h 1202893"/>
              <a:gd name="connsiteX3" fmla="*/ 0 w 3242299"/>
              <a:gd name="connsiteY3" fmla="*/ 1202893 h 1202893"/>
              <a:gd name="connsiteX4" fmla="*/ 0 w 3242299"/>
              <a:gd name="connsiteY4" fmla="*/ 0 h 1202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2299" h="1202893">
                <a:moveTo>
                  <a:pt x="0" y="0"/>
                </a:moveTo>
                <a:lnTo>
                  <a:pt x="3242299" y="0"/>
                </a:lnTo>
                <a:lnTo>
                  <a:pt x="3242299" y="1202893"/>
                </a:lnTo>
                <a:lnTo>
                  <a:pt x="0" y="120289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5384" tIns="405384" rIns="405384" bIns="0" numCol="1" spcCol="1270" anchor="t" anchorCtr="0">
            <a:noAutofit/>
          </a:bodyPr>
          <a:lstStyle/>
          <a:p>
            <a:pPr marL="0" marR="0" lvl="0" indent="0" algn="ctr" defTabSz="2533650" rtl="0" eaLnBrk="1" fontAlgn="auto" latinLnBrk="0" hangingPunct="1">
              <a:lnSpc>
                <a:spcPct val="90000"/>
              </a:lnSpc>
              <a:spcBef>
                <a:spcPts val="0"/>
              </a:spcBef>
              <a:spcAft>
                <a:spcPct val="35000"/>
              </a:spcAft>
              <a:buClrTx/>
              <a:buSzTx/>
              <a:buFontTx/>
              <a:buNone/>
              <a:tabLst/>
              <a:defRPr/>
            </a:pPr>
            <a:endParaRPr kumimoji="0" lang="en-US" sz="5700" b="0" i="0" u="none" strike="noStrike" kern="1200" cap="none" spc="0" normalizeH="0" baseline="0" noProof="0">
              <a:ln>
                <a:noFill/>
              </a:ln>
              <a:solidFill>
                <a:srgbClr val="000000">
                  <a:hueOff val="0"/>
                  <a:satOff val="0"/>
                  <a:lumOff val="0"/>
                  <a:alphaOff val="0"/>
                </a:srgbClr>
              </a:solidFill>
              <a:effectLst/>
              <a:uLnTx/>
              <a:uFillTx/>
              <a:latin typeface="Calibri" panose="020F0502020204030204"/>
              <a:ea typeface="+mn-ea"/>
              <a:cs typeface="+mn-cs"/>
            </a:endParaRPr>
          </a:p>
        </p:txBody>
      </p:sp>
      <p:sp>
        <p:nvSpPr>
          <p:cNvPr id="14" name="Freeform 13"/>
          <p:cNvSpPr/>
          <p:nvPr/>
        </p:nvSpPr>
        <p:spPr>
          <a:xfrm>
            <a:off x="3081716" y="4143649"/>
            <a:ext cx="3693200" cy="1370177"/>
          </a:xfrm>
          <a:custGeom>
            <a:avLst/>
            <a:gdLst>
              <a:gd name="connsiteX0" fmla="*/ 0 w 3693200"/>
              <a:gd name="connsiteY0" fmla="*/ 0 h 1370177"/>
              <a:gd name="connsiteX1" fmla="*/ 3693200 w 3693200"/>
              <a:gd name="connsiteY1" fmla="*/ 0 h 1370177"/>
              <a:gd name="connsiteX2" fmla="*/ 3693200 w 3693200"/>
              <a:gd name="connsiteY2" fmla="*/ 1370177 h 1370177"/>
              <a:gd name="connsiteX3" fmla="*/ 0 w 3693200"/>
              <a:gd name="connsiteY3" fmla="*/ 1370177 h 1370177"/>
              <a:gd name="connsiteX4" fmla="*/ 0 w 3693200"/>
              <a:gd name="connsiteY4" fmla="*/ 0 h 1370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3200" h="1370177">
                <a:moveTo>
                  <a:pt x="0" y="0"/>
                </a:moveTo>
                <a:lnTo>
                  <a:pt x="3693200" y="0"/>
                </a:lnTo>
                <a:lnTo>
                  <a:pt x="3693200" y="1370177"/>
                </a:lnTo>
                <a:lnTo>
                  <a:pt x="0" y="1370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62280" tIns="462280" rIns="462280" bIns="0" numCol="1" spcCol="1270" anchor="t" anchorCtr="0">
            <a:noAutofit/>
          </a:bodyPr>
          <a:lstStyle/>
          <a:p>
            <a:pPr marL="0" marR="0" lvl="0" indent="0" algn="ctr" defTabSz="2889250" rtl="0" eaLnBrk="1" fontAlgn="auto" latinLnBrk="0" hangingPunct="1">
              <a:lnSpc>
                <a:spcPct val="90000"/>
              </a:lnSpc>
              <a:spcBef>
                <a:spcPts val="0"/>
              </a:spcBef>
              <a:spcAft>
                <a:spcPct val="35000"/>
              </a:spcAft>
              <a:buClrTx/>
              <a:buSzTx/>
              <a:buFontTx/>
              <a:buNone/>
              <a:tabLst/>
              <a:defRPr/>
            </a:pPr>
            <a:endParaRPr kumimoji="0" lang="en-US" sz="6500" b="0" i="0" u="none" strike="noStrike" kern="1200" cap="none" spc="0" normalizeH="0" baseline="0" noProof="0">
              <a:ln>
                <a:noFill/>
              </a:ln>
              <a:solidFill>
                <a:srgbClr val="000000">
                  <a:hueOff val="0"/>
                  <a:satOff val="0"/>
                  <a:lumOff val="0"/>
                  <a:alphaOff val="0"/>
                </a:srgbClr>
              </a:solidFill>
              <a:effectLst/>
              <a:uLnTx/>
              <a:uFillTx/>
              <a:latin typeface="Calibri" panose="020F0502020204030204"/>
              <a:ea typeface="+mn-ea"/>
              <a:cs typeface="+mn-cs"/>
            </a:endParaRPr>
          </a:p>
        </p:txBody>
      </p:sp>
      <p:sp>
        <p:nvSpPr>
          <p:cNvPr id="24" name="Freeform 23"/>
          <p:cNvSpPr/>
          <p:nvPr/>
        </p:nvSpPr>
        <p:spPr>
          <a:xfrm>
            <a:off x="7144392" y="4143649"/>
            <a:ext cx="3693200" cy="1370177"/>
          </a:xfrm>
          <a:custGeom>
            <a:avLst/>
            <a:gdLst>
              <a:gd name="connsiteX0" fmla="*/ 0 w 3693200"/>
              <a:gd name="connsiteY0" fmla="*/ 0 h 1370177"/>
              <a:gd name="connsiteX1" fmla="*/ 3693200 w 3693200"/>
              <a:gd name="connsiteY1" fmla="*/ 0 h 1370177"/>
              <a:gd name="connsiteX2" fmla="*/ 3693200 w 3693200"/>
              <a:gd name="connsiteY2" fmla="*/ 1370177 h 1370177"/>
              <a:gd name="connsiteX3" fmla="*/ 0 w 3693200"/>
              <a:gd name="connsiteY3" fmla="*/ 1370177 h 1370177"/>
              <a:gd name="connsiteX4" fmla="*/ 0 w 3693200"/>
              <a:gd name="connsiteY4" fmla="*/ 0 h 1370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3200" h="1370177">
                <a:moveTo>
                  <a:pt x="0" y="0"/>
                </a:moveTo>
                <a:lnTo>
                  <a:pt x="3693200" y="0"/>
                </a:lnTo>
                <a:lnTo>
                  <a:pt x="3693200" y="1370177"/>
                </a:lnTo>
                <a:lnTo>
                  <a:pt x="0" y="1370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62280" tIns="462280" rIns="462280" bIns="0" numCol="1" spcCol="1270" anchor="t" anchorCtr="0">
            <a:noAutofit/>
          </a:bodyPr>
          <a:lstStyle/>
          <a:p>
            <a:pPr marL="0" marR="0" lvl="0" indent="0" algn="ctr" defTabSz="2889250" rtl="0" eaLnBrk="1" fontAlgn="auto" latinLnBrk="0" hangingPunct="1">
              <a:lnSpc>
                <a:spcPct val="90000"/>
              </a:lnSpc>
              <a:spcBef>
                <a:spcPts val="0"/>
              </a:spcBef>
              <a:spcAft>
                <a:spcPct val="35000"/>
              </a:spcAft>
              <a:buClrTx/>
              <a:buSzTx/>
              <a:buFontTx/>
              <a:buNone/>
              <a:tabLst/>
              <a:defRPr/>
            </a:pPr>
            <a:endParaRPr kumimoji="0" lang="en-US" sz="6500" b="0" i="0" u="none" strike="noStrike" kern="1200" cap="none" spc="0" normalizeH="0" baseline="0" noProof="0">
              <a:ln>
                <a:noFill/>
              </a:ln>
              <a:solidFill>
                <a:srgbClr val="000000">
                  <a:hueOff val="0"/>
                  <a:satOff val="0"/>
                  <a:lumOff val="0"/>
                  <a:alphaOff val="0"/>
                </a:srgbClr>
              </a:solidFill>
              <a:effectLst/>
              <a:uLnTx/>
              <a:uFillTx/>
              <a:latin typeface="Calibri" panose="020F0502020204030204"/>
              <a:ea typeface="+mn-ea"/>
              <a:cs typeface="+mn-cs"/>
            </a:endParaRPr>
          </a:p>
        </p:txBody>
      </p:sp>
      <p:sp>
        <p:nvSpPr>
          <p:cNvPr id="28" name="Freeform 27"/>
          <p:cNvSpPr/>
          <p:nvPr/>
        </p:nvSpPr>
        <p:spPr>
          <a:xfrm>
            <a:off x="3081716" y="8427760"/>
            <a:ext cx="3693200" cy="1370177"/>
          </a:xfrm>
          <a:custGeom>
            <a:avLst/>
            <a:gdLst>
              <a:gd name="connsiteX0" fmla="*/ 0 w 3693200"/>
              <a:gd name="connsiteY0" fmla="*/ 0 h 1370177"/>
              <a:gd name="connsiteX1" fmla="*/ 3693200 w 3693200"/>
              <a:gd name="connsiteY1" fmla="*/ 0 h 1370177"/>
              <a:gd name="connsiteX2" fmla="*/ 3693200 w 3693200"/>
              <a:gd name="connsiteY2" fmla="*/ 1370177 h 1370177"/>
              <a:gd name="connsiteX3" fmla="*/ 0 w 3693200"/>
              <a:gd name="connsiteY3" fmla="*/ 1370177 h 1370177"/>
              <a:gd name="connsiteX4" fmla="*/ 0 w 3693200"/>
              <a:gd name="connsiteY4" fmla="*/ 0 h 1370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3200" h="1370177">
                <a:moveTo>
                  <a:pt x="0" y="0"/>
                </a:moveTo>
                <a:lnTo>
                  <a:pt x="3693200" y="0"/>
                </a:lnTo>
                <a:lnTo>
                  <a:pt x="3693200" y="1370177"/>
                </a:lnTo>
                <a:lnTo>
                  <a:pt x="0" y="1370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62280" tIns="462280" rIns="462280" bIns="0" numCol="1" spcCol="1270" anchor="t" anchorCtr="0">
            <a:noAutofit/>
          </a:bodyPr>
          <a:lstStyle/>
          <a:p>
            <a:pPr marL="0" marR="0" lvl="0" indent="0" algn="ctr" defTabSz="2889250" rtl="0" eaLnBrk="1" fontAlgn="auto" latinLnBrk="0" hangingPunct="1">
              <a:lnSpc>
                <a:spcPct val="90000"/>
              </a:lnSpc>
              <a:spcBef>
                <a:spcPts val="0"/>
              </a:spcBef>
              <a:spcAft>
                <a:spcPct val="35000"/>
              </a:spcAft>
              <a:buClrTx/>
              <a:buSzTx/>
              <a:buFontTx/>
              <a:buNone/>
              <a:tabLst/>
              <a:defRPr/>
            </a:pPr>
            <a:endParaRPr kumimoji="0" lang="en-US" sz="6500" b="0" i="0" u="none" strike="noStrike" kern="1200" cap="none" spc="0" normalizeH="0" baseline="0" noProof="0">
              <a:ln>
                <a:noFill/>
              </a:ln>
              <a:solidFill>
                <a:srgbClr val="000000">
                  <a:hueOff val="0"/>
                  <a:satOff val="0"/>
                  <a:lumOff val="0"/>
                  <a:alphaOff val="0"/>
                </a:srgbClr>
              </a:solidFill>
              <a:effectLst/>
              <a:uLnTx/>
              <a:uFillTx/>
              <a:latin typeface="Calibri" panose="020F0502020204030204"/>
              <a:ea typeface="+mn-ea"/>
              <a:cs typeface="+mn-cs"/>
            </a:endParaRPr>
          </a:p>
        </p:txBody>
      </p:sp>
      <p:sp>
        <p:nvSpPr>
          <p:cNvPr id="30" name="Freeform 29"/>
          <p:cNvSpPr/>
          <p:nvPr/>
        </p:nvSpPr>
        <p:spPr>
          <a:xfrm>
            <a:off x="7144392" y="8427760"/>
            <a:ext cx="3693200" cy="1370177"/>
          </a:xfrm>
          <a:custGeom>
            <a:avLst/>
            <a:gdLst>
              <a:gd name="connsiteX0" fmla="*/ 0 w 3693200"/>
              <a:gd name="connsiteY0" fmla="*/ 0 h 1370177"/>
              <a:gd name="connsiteX1" fmla="*/ 3693200 w 3693200"/>
              <a:gd name="connsiteY1" fmla="*/ 0 h 1370177"/>
              <a:gd name="connsiteX2" fmla="*/ 3693200 w 3693200"/>
              <a:gd name="connsiteY2" fmla="*/ 1370177 h 1370177"/>
              <a:gd name="connsiteX3" fmla="*/ 0 w 3693200"/>
              <a:gd name="connsiteY3" fmla="*/ 1370177 h 1370177"/>
              <a:gd name="connsiteX4" fmla="*/ 0 w 3693200"/>
              <a:gd name="connsiteY4" fmla="*/ 0 h 1370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3200" h="1370177">
                <a:moveTo>
                  <a:pt x="0" y="0"/>
                </a:moveTo>
                <a:lnTo>
                  <a:pt x="3693200" y="0"/>
                </a:lnTo>
                <a:lnTo>
                  <a:pt x="3693200" y="1370177"/>
                </a:lnTo>
                <a:lnTo>
                  <a:pt x="0" y="137017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62280" tIns="462280" rIns="462280" bIns="0" numCol="1" spcCol="1270" anchor="t" anchorCtr="0">
            <a:noAutofit/>
          </a:bodyPr>
          <a:lstStyle/>
          <a:p>
            <a:pPr marL="0" marR="0" lvl="0" indent="0" algn="ctr" defTabSz="2889250" rtl="0" eaLnBrk="1" fontAlgn="auto" latinLnBrk="0" hangingPunct="1">
              <a:lnSpc>
                <a:spcPct val="90000"/>
              </a:lnSpc>
              <a:spcBef>
                <a:spcPts val="0"/>
              </a:spcBef>
              <a:spcAft>
                <a:spcPct val="35000"/>
              </a:spcAft>
              <a:buClrTx/>
              <a:buSzTx/>
              <a:buFontTx/>
              <a:buNone/>
              <a:tabLst/>
              <a:defRPr/>
            </a:pPr>
            <a:endParaRPr kumimoji="0" lang="en-US" sz="6500" b="0" i="0" u="none" strike="noStrike" kern="1200" cap="none" spc="0" normalizeH="0" baseline="0" noProof="0">
              <a:ln>
                <a:noFill/>
              </a:ln>
              <a:solidFill>
                <a:srgbClr val="000000">
                  <a:hueOff val="0"/>
                  <a:satOff val="0"/>
                  <a:lumOff val="0"/>
                  <a:alphaOff val="0"/>
                </a:srgbClr>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7BAA21EC-053D-41F2-8519-2A4CC21552E5}"/>
              </a:ext>
            </a:extLst>
          </p:cNvPr>
          <p:cNvPicPr>
            <a:picLocks noChangeAspect="1"/>
          </p:cNvPicPr>
          <p:nvPr/>
        </p:nvPicPr>
        <p:blipFill rotWithShape="1">
          <a:blip r:embed="rId3"/>
          <a:srcRect l="2803" t="5747" r="3835" b="5589"/>
          <a:stretch/>
        </p:blipFill>
        <p:spPr>
          <a:xfrm>
            <a:off x="6275541" y="3847476"/>
            <a:ext cx="5381626" cy="282002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reflection blurRad="12700" stA="0" endPos="0" dist="5000" dir="5400000" sy="-100000" algn="bl" rotWithShape="0"/>
          </a:effectLst>
        </p:spPr>
      </p:pic>
      <p:pic>
        <p:nvPicPr>
          <p:cNvPr id="16" name="Picture 15">
            <a:extLst>
              <a:ext uri="{FF2B5EF4-FFF2-40B4-BE49-F238E27FC236}">
                <a16:creationId xmlns:a16="http://schemas.microsoft.com/office/drawing/2014/main" id="{3E31DC14-14DB-41F7-804D-585DA7F04210}"/>
              </a:ext>
            </a:extLst>
          </p:cNvPr>
          <p:cNvPicPr>
            <a:picLocks noChangeAspect="1"/>
          </p:cNvPicPr>
          <p:nvPr/>
        </p:nvPicPr>
        <p:blipFill rotWithShape="1">
          <a:blip r:embed="rId4"/>
          <a:srcRect l="1569" t="1619" r="1518" b="1303"/>
          <a:stretch/>
        </p:blipFill>
        <p:spPr>
          <a:xfrm>
            <a:off x="6283370" y="1069402"/>
            <a:ext cx="5373796" cy="26922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2372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67326" y="5894364"/>
            <a:ext cx="2212287" cy="74699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920455" y="316530"/>
            <a:ext cx="8742555" cy="495002"/>
          </a:xfrm>
          <a:prstGeom prst="rect">
            <a:avLst/>
          </a:prstGeom>
        </p:spPr>
        <p:txBody>
          <a:bodyPr/>
          <a:lstStyle>
            <a:lvl1pPr algn="l" rtl="0" eaLnBrk="1" fontAlgn="base" hangingPunct="1">
              <a:spcBef>
                <a:spcPct val="0"/>
              </a:spcBef>
              <a:spcAft>
                <a:spcPct val="0"/>
              </a:spcAft>
              <a:defRPr sz="18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5pPr>
            <a:lvl6pPr marL="342900" algn="l" rtl="0" eaLnBrk="1" fontAlgn="base" hangingPunct="1">
              <a:spcBef>
                <a:spcPct val="0"/>
              </a:spcBef>
              <a:spcAft>
                <a:spcPct val="0"/>
              </a:spcAft>
              <a:defRPr sz="3300">
                <a:solidFill>
                  <a:schemeClr val="tx1"/>
                </a:solidFill>
                <a:latin typeface="Arial" charset="0"/>
                <a:cs typeface="Arial" charset="0"/>
              </a:defRPr>
            </a:lvl6pPr>
            <a:lvl7pPr marL="685800" algn="l" rtl="0" eaLnBrk="1" fontAlgn="base" hangingPunct="1">
              <a:spcBef>
                <a:spcPct val="0"/>
              </a:spcBef>
              <a:spcAft>
                <a:spcPct val="0"/>
              </a:spcAft>
              <a:defRPr sz="3300">
                <a:solidFill>
                  <a:schemeClr val="tx1"/>
                </a:solidFill>
                <a:latin typeface="Arial" charset="0"/>
                <a:cs typeface="Arial" charset="0"/>
              </a:defRPr>
            </a:lvl7pPr>
            <a:lvl8pPr marL="1028700" algn="l" rtl="0" eaLnBrk="1" fontAlgn="base" hangingPunct="1">
              <a:spcBef>
                <a:spcPct val="0"/>
              </a:spcBef>
              <a:spcAft>
                <a:spcPct val="0"/>
              </a:spcAft>
              <a:defRPr sz="3300">
                <a:solidFill>
                  <a:schemeClr val="tx1"/>
                </a:solidFill>
                <a:latin typeface="Arial" charset="0"/>
                <a:cs typeface="Arial" charset="0"/>
              </a:defRPr>
            </a:lvl8pPr>
            <a:lvl9pPr marL="1371600" algn="l" rtl="0" eaLnBrk="1" fontAlgn="base" hangingPunct="1">
              <a:spcBef>
                <a:spcPct val="0"/>
              </a:spcBef>
              <a:spcAft>
                <a:spcPct val="0"/>
              </a:spcAft>
              <a:defRPr sz="3300">
                <a:solidFill>
                  <a:schemeClr val="tx1"/>
                </a:solidFill>
                <a:latin typeface="Arial" charset="0"/>
                <a:cs typeface="Arial" charset="0"/>
              </a:defRPr>
            </a:lvl9pPr>
          </a:lstStyle>
          <a:p>
            <a:r>
              <a:rPr lang="en-US" sz="2800" dirty="0">
                <a:solidFill>
                  <a:schemeClr val="tx1"/>
                </a:solidFill>
              </a:rPr>
              <a:t>Doing business with us</a:t>
            </a:r>
          </a:p>
        </p:txBody>
      </p:sp>
      <p:pic>
        <p:nvPicPr>
          <p:cNvPr id="20" name="object 11">
            <a:extLst>
              <a:ext uri="{FF2B5EF4-FFF2-40B4-BE49-F238E27FC236}">
                <a16:creationId xmlns:a16="http://schemas.microsoft.com/office/drawing/2014/main" id="{58B92D06-E2E0-4D69-826F-DEA421F7247D}"/>
              </a:ext>
            </a:extLst>
          </p:cNvPr>
          <p:cNvPicPr/>
          <p:nvPr/>
        </p:nvPicPr>
        <p:blipFill>
          <a:blip r:embed="rId3" cstate="print"/>
          <a:stretch>
            <a:fillRect/>
          </a:stretch>
        </p:blipFill>
        <p:spPr>
          <a:xfrm>
            <a:off x="3608920" y="1154587"/>
            <a:ext cx="7245095" cy="5310378"/>
          </a:xfrm>
          <a:prstGeom prst="rect">
            <a:avLst/>
          </a:prstGeom>
        </p:spPr>
      </p:pic>
      <p:sp>
        <p:nvSpPr>
          <p:cNvPr id="21" name="object 12">
            <a:extLst>
              <a:ext uri="{FF2B5EF4-FFF2-40B4-BE49-F238E27FC236}">
                <a16:creationId xmlns:a16="http://schemas.microsoft.com/office/drawing/2014/main" id="{439F6632-3BE2-4277-9ED6-A5E415DAD78C}"/>
              </a:ext>
            </a:extLst>
          </p:cNvPr>
          <p:cNvSpPr/>
          <p:nvPr/>
        </p:nvSpPr>
        <p:spPr>
          <a:xfrm>
            <a:off x="1364830" y="2117600"/>
            <a:ext cx="2244090" cy="304165"/>
          </a:xfrm>
          <a:custGeom>
            <a:avLst/>
            <a:gdLst/>
            <a:ahLst/>
            <a:cxnLst/>
            <a:rect l="l" t="t" r="r" b="b"/>
            <a:pathLst>
              <a:path w="2244090" h="304164">
                <a:moveTo>
                  <a:pt x="2244089" y="304038"/>
                </a:moveTo>
                <a:lnTo>
                  <a:pt x="2244089" y="0"/>
                </a:lnTo>
                <a:lnTo>
                  <a:pt x="0" y="0"/>
                </a:lnTo>
                <a:lnTo>
                  <a:pt x="0" y="304038"/>
                </a:lnTo>
                <a:lnTo>
                  <a:pt x="2244089" y="304038"/>
                </a:lnTo>
                <a:close/>
              </a:path>
            </a:pathLst>
          </a:custGeom>
          <a:solidFill>
            <a:srgbClr val="FFFFFF"/>
          </a:solidFill>
        </p:spPr>
        <p:txBody>
          <a:bodyPr wrap="square" lIns="0" tIns="0" rIns="0" bIns="0" rtlCol="0"/>
          <a:lstStyle/>
          <a:p>
            <a:endParaRPr/>
          </a:p>
        </p:txBody>
      </p:sp>
      <p:sp>
        <p:nvSpPr>
          <p:cNvPr id="2" name="TextBox 1">
            <a:extLst>
              <a:ext uri="{FF2B5EF4-FFF2-40B4-BE49-F238E27FC236}">
                <a16:creationId xmlns:a16="http://schemas.microsoft.com/office/drawing/2014/main" id="{B3E2CE62-F550-4A7B-BE9E-51F58F13A6FC}"/>
              </a:ext>
            </a:extLst>
          </p:cNvPr>
          <p:cNvSpPr txBox="1"/>
          <p:nvPr/>
        </p:nvSpPr>
        <p:spPr>
          <a:xfrm>
            <a:off x="561143" y="3727833"/>
            <a:ext cx="4839531" cy="461665"/>
          </a:xfrm>
          <a:prstGeom prst="rect">
            <a:avLst/>
          </a:prstGeom>
          <a:noFill/>
        </p:spPr>
        <p:txBody>
          <a:bodyPr wrap="square" rtlCol="0">
            <a:spAutoFit/>
          </a:bodyPr>
          <a:lstStyle/>
          <a:p>
            <a:r>
              <a:rPr lang="en-US" sz="2400" dirty="0">
                <a:hlinkClick r:id="rId4"/>
              </a:rPr>
              <a:t>http://www.nab.usace.army.mil/</a:t>
            </a:r>
            <a:endParaRPr lang="en-US" sz="2400" dirty="0"/>
          </a:p>
        </p:txBody>
      </p:sp>
      <p:sp>
        <p:nvSpPr>
          <p:cNvPr id="22" name="Oval 21">
            <a:extLst>
              <a:ext uri="{FF2B5EF4-FFF2-40B4-BE49-F238E27FC236}">
                <a16:creationId xmlns:a16="http://schemas.microsoft.com/office/drawing/2014/main" id="{2C2DC838-921D-47DE-9353-DC55FB57CD26}"/>
              </a:ext>
            </a:extLst>
          </p:cNvPr>
          <p:cNvSpPr/>
          <p:nvPr/>
        </p:nvSpPr>
        <p:spPr>
          <a:xfrm>
            <a:off x="8569666" y="5406468"/>
            <a:ext cx="1809947" cy="593889"/>
          </a:xfrm>
          <a:prstGeom prst="ellipse">
            <a:avLst/>
          </a:prstGeom>
          <a:noFill/>
          <a:ln w="5715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6" name="Straight Arrow Connector 25">
            <a:extLst>
              <a:ext uri="{FF2B5EF4-FFF2-40B4-BE49-F238E27FC236}">
                <a16:creationId xmlns:a16="http://schemas.microsoft.com/office/drawing/2014/main" id="{53A83980-A526-4BE3-801D-26D4E969C06F}"/>
              </a:ext>
            </a:extLst>
          </p:cNvPr>
          <p:cNvCxnSpPr>
            <a:cxnSpLocks/>
          </p:cNvCxnSpPr>
          <p:nvPr/>
        </p:nvCxnSpPr>
        <p:spPr>
          <a:xfrm flipV="1">
            <a:off x="2486875" y="1330646"/>
            <a:ext cx="1523150" cy="2288854"/>
          </a:xfrm>
          <a:prstGeom prst="straightConnector1">
            <a:avLst/>
          </a:prstGeom>
          <a:ln w="984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61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36675" y="5643090"/>
          <a:ext cx="7718650" cy="943253"/>
        </p:xfrm>
        <a:graphic>
          <a:graphicData uri="http://schemas.openxmlformats.org/drawingml/2006/table">
            <a:tbl>
              <a:tblPr/>
              <a:tblGrid>
                <a:gridCol w="7157293">
                  <a:extLst>
                    <a:ext uri="{9D8B030D-6E8A-4147-A177-3AD203B41FA5}">
                      <a16:colId xmlns:a16="http://schemas.microsoft.com/office/drawing/2014/main" val="20000"/>
                    </a:ext>
                  </a:extLst>
                </a:gridCol>
                <a:gridCol w="561357">
                  <a:extLst>
                    <a:ext uri="{9D8B030D-6E8A-4147-A177-3AD203B41FA5}">
                      <a16:colId xmlns:a16="http://schemas.microsoft.com/office/drawing/2014/main" val="20001"/>
                    </a:ext>
                  </a:extLst>
                </a:gridCol>
              </a:tblGrid>
              <a:tr h="351475">
                <a:tc>
                  <a:txBody>
                    <a:bodyPr/>
                    <a:lstStyle/>
                    <a:p>
                      <a:pPr algn="l" fontAlgn="b"/>
                      <a:r>
                        <a:rPr lang="en-US" sz="1800" b="1" i="0" u="none" strike="noStrike" dirty="0">
                          <a:solidFill>
                            <a:srgbClr val="000000"/>
                          </a:solidFill>
                          <a:latin typeface="Calibri" panose="020F0502020204030204" pitchFamily="34" charset="0"/>
                          <a:cs typeface="Calibri" panose="020F0502020204030204" pitchFamily="34" charset="0"/>
                        </a:rPr>
                        <a:t>  Green - Met both the statutory and USACE NAB SB goal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alpha val="50000"/>
                      </a:srgbClr>
                    </a:solidFill>
                  </a:tcPr>
                </a:tc>
                <a:extLst>
                  <a:ext uri="{0D108BD9-81ED-4DB2-BD59-A6C34878D82A}">
                    <a16:rowId xmlns:a16="http://schemas.microsoft.com/office/drawing/2014/main" val="10000"/>
                  </a:ext>
                </a:extLst>
              </a:tr>
              <a:tr h="295889">
                <a:tc>
                  <a:txBody>
                    <a:bodyPr/>
                    <a:lstStyle/>
                    <a:p>
                      <a:pPr algn="l" fontAlgn="b"/>
                      <a:r>
                        <a:rPr lang="en-US" sz="1800" b="1" i="0" u="none" strike="noStrike" dirty="0">
                          <a:solidFill>
                            <a:srgbClr val="000000"/>
                          </a:solidFill>
                          <a:latin typeface="Calibri" panose="020F0502020204030204" pitchFamily="34" charset="0"/>
                          <a:cs typeface="Calibri" panose="020F0502020204030204" pitchFamily="34" charset="0"/>
                        </a:rPr>
                        <a:t>  Amber - Met the statutory goal, but didn’t meet the USACE NAB SB goal</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alpha val="50000"/>
                      </a:srgbClr>
                    </a:solidFill>
                  </a:tcPr>
                </a:tc>
                <a:extLst>
                  <a:ext uri="{0D108BD9-81ED-4DB2-BD59-A6C34878D82A}">
                    <a16:rowId xmlns:a16="http://schemas.microsoft.com/office/drawing/2014/main" val="10001"/>
                  </a:ext>
                </a:extLst>
              </a:tr>
              <a:tr h="295889">
                <a:tc>
                  <a:txBody>
                    <a:bodyPr/>
                    <a:lstStyle/>
                    <a:p>
                      <a:pPr algn="l" fontAlgn="b"/>
                      <a:r>
                        <a:rPr lang="en-US" sz="1800" b="1" i="0" u="none" strike="noStrike" dirty="0">
                          <a:solidFill>
                            <a:srgbClr val="000000"/>
                          </a:solidFill>
                          <a:latin typeface="Calibri" panose="020F0502020204030204" pitchFamily="34" charset="0"/>
                          <a:cs typeface="Calibri" panose="020F0502020204030204" pitchFamily="34" charset="0"/>
                        </a:rPr>
                        <a:t>  Red - Didn’t meet the statutory or USACE NAB SB goal</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Arial"/>
                        </a:rPr>
                        <a:t> </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alpha val="50000"/>
                      </a:srgbClr>
                    </a:solidFill>
                  </a:tcPr>
                </a:tc>
                <a:extLst>
                  <a:ext uri="{0D108BD9-81ED-4DB2-BD59-A6C34878D82A}">
                    <a16:rowId xmlns:a16="http://schemas.microsoft.com/office/drawing/2014/main" val="10002"/>
                  </a:ext>
                </a:extLst>
              </a:tr>
            </a:tbl>
          </a:graphicData>
        </a:graphic>
      </p:graphicFrame>
      <p:pic>
        <p:nvPicPr>
          <p:cNvPr id="7" name="Picture 7" descr="SB Program Logo"/>
          <p:cNvPicPr>
            <a:picLocks noChangeAspect="1" noChangeArrowheads="1"/>
          </p:cNvPicPr>
          <p:nvPr/>
        </p:nvPicPr>
        <p:blipFill>
          <a:blip r:embed="rId3" cstate="print"/>
          <a:srcRect/>
          <a:stretch>
            <a:fillRect/>
          </a:stretch>
        </p:blipFill>
        <p:spPr bwMode="auto">
          <a:xfrm>
            <a:off x="256629" y="5572125"/>
            <a:ext cx="1121333" cy="1001244"/>
          </a:xfrm>
          <a:prstGeom prst="rect">
            <a:avLst/>
          </a:prstGeom>
          <a:ln>
            <a:noFill/>
          </a:ln>
          <a:effectLst>
            <a:outerShdw blurRad="292100" dist="139700" dir="2700000" algn="tl" rotWithShape="0">
              <a:srgbClr val="333333">
                <a:alpha val="65000"/>
              </a:srgbClr>
            </a:outerShdw>
          </a:effectLst>
        </p:spPr>
      </p:pic>
      <p:sp>
        <p:nvSpPr>
          <p:cNvPr id="6" name="Title 1"/>
          <p:cNvSpPr txBox="1">
            <a:spLocks/>
          </p:cNvSpPr>
          <p:nvPr/>
        </p:nvSpPr>
        <p:spPr>
          <a:xfrm>
            <a:off x="950373" y="352952"/>
            <a:ext cx="8742555" cy="451566"/>
          </a:xfrm>
          <a:prstGeom prst="rect">
            <a:avLst/>
          </a:prstGeom>
        </p:spPr>
        <p:txBody>
          <a:bodyPr/>
          <a:lstStyle>
            <a:lvl1pPr algn="l" rtl="0" eaLnBrk="1" fontAlgn="base" hangingPunct="1">
              <a:spcBef>
                <a:spcPct val="0"/>
              </a:spcBef>
              <a:spcAft>
                <a:spcPct val="0"/>
              </a:spcAft>
              <a:defRPr sz="18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5pPr>
            <a:lvl6pPr marL="342900" algn="l" rtl="0" eaLnBrk="1" fontAlgn="base" hangingPunct="1">
              <a:spcBef>
                <a:spcPct val="0"/>
              </a:spcBef>
              <a:spcAft>
                <a:spcPct val="0"/>
              </a:spcAft>
              <a:defRPr sz="3300">
                <a:solidFill>
                  <a:schemeClr val="tx1"/>
                </a:solidFill>
                <a:latin typeface="Arial" charset="0"/>
                <a:cs typeface="Arial" charset="0"/>
              </a:defRPr>
            </a:lvl6pPr>
            <a:lvl7pPr marL="685800" algn="l" rtl="0" eaLnBrk="1" fontAlgn="base" hangingPunct="1">
              <a:spcBef>
                <a:spcPct val="0"/>
              </a:spcBef>
              <a:spcAft>
                <a:spcPct val="0"/>
              </a:spcAft>
              <a:defRPr sz="3300">
                <a:solidFill>
                  <a:schemeClr val="tx1"/>
                </a:solidFill>
                <a:latin typeface="Arial" charset="0"/>
                <a:cs typeface="Arial" charset="0"/>
              </a:defRPr>
            </a:lvl7pPr>
            <a:lvl8pPr marL="1028700" algn="l" rtl="0" eaLnBrk="1" fontAlgn="base" hangingPunct="1">
              <a:spcBef>
                <a:spcPct val="0"/>
              </a:spcBef>
              <a:spcAft>
                <a:spcPct val="0"/>
              </a:spcAft>
              <a:defRPr sz="3300">
                <a:solidFill>
                  <a:schemeClr val="tx1"/>
                </a:solidFill>
                <a:latin typeface="Arial" charset="0"/>
                <a:cs typeface="Arial" charset="0"/>
              </a:defRPr>
            </a:lvl8pPr>
            <a:lvl9pPr marL="1371600" algn="l" rtl="0" eaLnBrk="1" fontAlgn="base" hangingPunct="1">
              <a:spcBef>
                <a:spcPct val="0"/>
              </a:spcBef>
              <a:spcAft>
                <a:spcPct val="0"/>
              </a:spcAft>
              <a:defRPr sz="3300">
                <a:solidFill>
                  <a:schemeClr val="tx1"/>
                </a:solidFill>
                <a:latin typeface="Arial" charset="0"/>
                <a:cs typeface="Arial" charset="0"/>
              </a:defRPr>
            </a:lvl9pPr>
          </a:lstStyle>
          <a:p>
            <a:r>
              <a:rPr lang="en-US" sz="2800" dirty="0">
                <a:solidFill>
                  <a:schemeClr val="tx1"/>
                </a:solidFill>
              </a:rPr>
              <a:t>FY21 Small business Accomplishments</a:t>
            </a:r>
          </a:p>
        </p:txBody>
      </p:sp>
      <p:graphicFrame>
        <p:nvGraphicFramePr>
          <p:cNvPr id="9" name="Content Placeholder 6">
            <a:extLst>
              <a:ext uri="{FF2B5EF4-FFF2-40B4-BE49-F238E27FC236}">
                <a16:creationId xmlns:a16="http://schemas.microsoft.com/office/drawing/2014/main" id="{31F679AC-DCAF-48A8-BDF0-F6255064B7E5}"/>
              </a:ext>
            </a:extLst>
          </p:cNvPr>
          <p:cNvGraphicFramePr>
            <a:graphicFrameLocks/>
          </p:cNvGraphicFramePr>
          <p:nvPr/>
        </p:nvGraphicFramePr>
        <p:xfrm>
          <a:off x="256630" y="682958"/>
          <a:ext cx="11678742" cy="5002226"/>
        </p:xfrm>
        <a:graphic>
          <a:graphicData uri="http://schemas.openxmlformats.org/drawingml/2006/table">
            <a:tbl>
              <a:tblPr/>
              <a:tblGrid>
                <a:gridCol w="2618537">
                  <a:extLst>
                    <a:ext uri="{9D8B030D-6E8A-4147-A177-3AD203B41FA5}">
                      <a16:colId xmlns:a16="http://schemas.microsoft.com/office/drawing/2014/main" val="20000"/>
                    </a:ext>
                  </a:extLst>
                </a:gridCol>
                <a:gridCol w="2741513">
                  <a:extLst>
                    <a:ext uri="{9D8B030D-6E8A-4147-A177-3AD203B41FA5}">
                      <a16:colId xmlns:a16="http://schemas.microsoft.com/office/drawing/2014/main" val="20001"/>
                    </a:ext>
                  </a:extLst>
                </a:gridCol>
                <a:gridCol w="6318692">
                  <a:extLst>
                    <a:ext uri="{9D8B030D-6E8A-4147-A177-3AD203B41FA5}">
                      <a16:colId xmlns:a16="http://schemas.microsoft.com/office/drawing/2014/main" val="20002"/>
                    </a:ext>
                  </a:extLst>
                </a:gridCol>
              </a:tblGrid>
              <a:tr h="444513">
                <a:tc gridSpan="3">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endParaRPr kumimoji="0" lang="en-US" sz="1200" b="0" i="0" u="none" strike="noStrike" cap="none" normalizeH="0" baseline="0" dirty="0">
                        <a:ln>
                          <a:noFill/>
                        </a:ln>
                        <a:solidFill>
                          <a:schemeClr val="bg1">
                            <a:lumMod val="65000"/>
                          </a:schemeClr>
                        </a:solidFill>
                        <a:effectLst/>
                        <a:latin typeface="+mn-lt"/>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03811">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pitchFamily="34" charset="0"/>
                        </a:rPr>
                        <a:t>Category </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pitchFamily="34" charset="0"/>
                        </a:rPr>
                        <a:t>Dollars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 typeface="Wingdings" pitchFamily="2" charset="2"/>
                        <a:buNone/>
                        <a:tabLst/>
                        <a:defRPr/>
                      </a:pPr>
                      <a:r>
                        <a:rPr kumimoji="0" lang="en-US" sz="1800" b="1" i="0" u="none" strike="noStrike" cap="none" normalizeH="0" baseline="0" dirty="0">
                          <a:ln>
                            <a:noFill/>
                          </a:ln>
                          <a:solidFill>
                            <a:schemeClr val="tx1"/>
                          </a:solidFill>
                          <a:effectLst/>
                          <a:latin typeface="+mn-lt"/>
                          <a:cs typeface="Arial" pitchFamily="34" charset="0"/>
                        </a:rPr>
                        <a:t>Actual % / Statutory Goals/ NAB FY21 SB Goals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0580">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pitchFamily="34" charset="0"/>
                        </a:rPr>
                        <a:t>Small Business </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1" dirty="0">
                          <a:latin typeface="+mn-lt"/>
                          <a:ea typeface="Calibri"/>
                          <a:cs typeface="Arial" pitchFamily="34" charset="0"/>
                        </a:rPr>
                        <a:t>$194,263,758</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p>
                      <a:pPr marL="0" marR="0" algn="r">
                        <a:lnSpc>
                          <a:spcPct val="115000"/>
                        </a:lnSpc>
                        <a:spcBef>
                          <a:spcPts val="0"/>
                        </a:spcBef>
                        <a:spcAft>
                          <a:spcPts val="0"/>
                        </a:spcAft>
                      </a:pPr>
                      <a:r>
                        <a:rPr lang="en-US" sz="1800" b="1" dirty="0">
                          <a:latin typeface="+mn-lt"/>
                          <a:ea typeface="Calibri"/>
                          <a:cs typeface="Arial" pitchFamily="34" charset="0"/>
                        </a:rPr>
                        <a:t>17.43% / 23% / 22.3%</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extLst>
                  <a:ext uri="{0D108BD9-81ED-4DB2-BD59-A6C34878D82A}">
                    <a16:rowId xmlns:a16="http://schemas.microsoft.com/office/drawing/2014/main" val="10002"/>
                  </a:ext>
                </a:extLst>
              </a:tr>
              <a:tr h="666770">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pitchFamily="34" charset="0"/>
                        </a:rPr>
                        <a:t>Small Disadvantaged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1" dirty="0">
                          <a:latin typeface="+mn-lt"/>
                          <a:ea typeface="Calibri"/>
                          <a:cs typeface="Arial" pitchFamily="34" charset="0"/>
                        </a:rPr>
                        <a:t>$120,450,610</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alpha val="50000"/>
                      </a:srgbClr>
                    </a:solidFill>
                  </a:tcPr>
                </a:tc>
                <a:tc>
                  <a:txBody>
                    <a:bodyPr/>
                    <a:lstStyle/>
                    <a:p>
                      <a:pPr marL="0" marR="0" algn="ctr">
                        <a:lnSpc>
                          <a:spcPct val="115000"/>
                        </a:lnSpc>
                        <a:spcBef>
                          <a:spcPts val="0"/>
                        </a:spcBef>
                        <a:spcAft>
                          <a:spcPts val="0"/>
                        </a:spcAft>
                      </a:pPr>
                      <a:r>
                        <a:rPr lang="en-US" sz="1800" b="1" dirty="0">
                          <a:latin typeface="+mn-lt"/>
                          <a:ea typeface="Calibri"/>
                          <a:cs typeface="Arial" pitchFamily="34" charset="0"/>
                        </a:rPr>
                        <a:t>10.81% /</a:t>
                      </a:r>
                      <a:r>
                        <a:rPr lang="en-US" sz="1800" b="1" baseline="0" dirty="0">
                          <a:latin typeface="+mn-lt"/>
                          <a:ea typeface="Calibri"/>
                          <a:cs typeface="Arial" pitchFamily="34" charset="0"/>
                        </a:rPr>
                        <a:t> 5% /4.07%</a:t>
                      </a:r>
                      <a:endParaRPr lang="en-US" sz="1800" b="1" dirty="0">
                        <a:latin typeface="+mn-lt"/>
                        <a:ea typeface="Calibri"/>
                        <a:cs typeface="Arial"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alpha val="50000"/>
                      </a:srgbClr>
                    </a:solidFill>
                  </a:tcPr>
                </a:tc>
                <a:extLst>
                  <a:ext uri="{0D108BD9-81ED-4DB2-BD59-A6C34878D82A}">
                    <a16:rowId xmlns:a16="http://schemas.microsoft.com/office/drawing/2014/main" val="10003"/>
                  </a:ext>
                </a:extLst>
              </a:tr>
              <a:tr h="633840">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pitchFamily="34" charset="0"/>
                        </a:rPr>
                        <a:t>Women-Owned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1" dirty="0">
                          <a:latin typeface="+mn-lt"/>
                          <a:ea typeface="Calibri"/>
                          <a:cs typeface="Arial" pitchFamily="34" charset="0"/>
                        </a:rPr>
                        <a:t>$27,168,623</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p>
                      <a:pPr marL="0" marR="0" algn="ctr">
                        <a:lnSpc>
                          <a:spcPct val="115000"/>
                        </a:lnSpc>
                        <a:spcBef>
                          <a:spcPts val="0"/>
                        </a:spcBef>
                        <a:spcAft>
                          <a:spcPts val="0"/>
                        </a:spcAft>
                      </a:pPr>
                      <a:r>
                        <a:rPr lang="en-US" sz="1800" b="1" dirty="0">
                          <a:latin typeface="+mn-lt"/>
                          <a:ea typeface="Calibri"/>
                          <a:cs typeface="Arial" pitchFamily="34" charset="0"/>
                        </a:rPr>
                        <a:t>2.44% / 5% / 4.07%</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extLst>
                  <a:ext uri="{0D108BD9-81ED-4DB2-BD59-A6C34878D82A}">
                    <a16:rowId xmlns:a16="http://schemas.microsoft.com/office/drawing/2014/main" val="10005"/>
                  </a:ext>
                </a:extLst>
              </a:tr>
              <a:tr h="642030">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pitchFamily="34" charset="0"/>
                        </a:rPr>
                        <a:t>Service-Disabled Veteran-Owned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1" dirty="0">
                          <a:latin typeface="+mn-lt"/>
                          <a:ea typeface="Calibri"/>
                          <a:cs typeface="Arial" pitchFamily="34" charset="0"/>
                        </a:rPr>
                        <a:t>$12,224,169</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alpha val="50000"/>
                      </a:srgbClr>
                    </a:solidFill>
                  </a:tcPr>
                </a:tc>
                <a:tc>
                  <a:txBody>
                    <a:bodyPr/>
                    <a:lstStyle/>
                    <a:p>
                      <a:pPr marL="0" marR="0" algn="ctr">
                        <a:lnSpc>
                          <a:spcPct val="115000"/>
                        </a:lnSpc>
                        <a:spcBef>
                          <a:spcPts val="0"/>
                        </a:spcBef>
                        <a:spcAft>
                          <a:spcPts val="0"/>
                        </a:spcAft>
                      </a:pPr>
                      <a:r>
                        <a:rPr lang="en-US" sz="1800" b="1" dirty="0">
                          <a:latin typeface="+mn-lt"/>
                          <a:ea typeface="Calibri"/>
                          <a:cs typeface="Arial" pitchFamily="34" charset="0"/>
                        </a:rPr>
                        <a:t>1.10% / 3%</a:t>
                      </a:r>
                      <a:r>
                        <a:rPr lang="en-US" sz="1800" b="1" baseline="0" dirty="0">
                          <a:latin typeface="+mn-lt"/>
                          <a:ea typeface="Calibri"/>
                          <a:cs typeface="Arial" pitchFamily="34" charset="0"/>
                        </a:rPr>
                        <a:t> / .90%</a:t>
                      </a:r>
                      <a:endParaRPr lang="en-US" sz="1800" b="1" dirty="0">
                        <a:latin typeface="+mn-lt"/>
                        <a:ea typeface="Calibri"/>
                        <a:cs typeface="Arial" pitchFamily="34" charset="0"/>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alpha val="50000"/>
                      </a:srgbClr>
                    </a:solidFill>
                  </a:tcPr>
                </a:tc>
                <a:extLst>
                  <a:ext uri="{0D108BD9-81ED-4DB2-BD59-A6C34878D82A}">
                    <a16:rowId xmlns:a16="http://schemas.microsoft.com/office/drawing/2014/main" val="10006"/>
                  </a:ext>
                </a:extLst>
              </a:tr>
              <a:tr h="549826">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en-US" sz="1800" b="1" i="0" u="none" strike="noStrike" cap="none" normalizeH="0" baseline="0" dirty="0">
                          <a:ln>
                            <a:noFill/>
                          </a:ln>
                          <a:solidFill>
                            <a:schemeClr val="tx1"/>
                          </a:solidFill>
                          <a:effectLst/>
                          <a:latin typeface="+mn-lt"/>
                          <a:cs typeface="Arial" pitchFamily="34" charset="0"/>
                        </a:rPr>
                        <a:t>HUBZone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b="1" dirty="0">
                          <a:latin typeface="+mn-lt"/>
                          <a:ea typeface="Calibri"/>
                          <a:cs typeface="Arial" pitchFamily="34" charset="0"/>
                        </a:rPr>
                        <a:t>$40,700,332</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50">
                        <a:alpha val="50000"/>
                      </a:srgbClr>
                    </a:solidFill>
                  </a:tcPr>
                </a:tc>
                <a:tc>
                  <a:txBody>
                    <a:bodyPr/>
                    <a:lstStyle/>
                    <a:p>
                      <a:pPr marL="0" marR="0" algn="ctr">
                        <a:lnSpc>
                          <a:spcPct val="115000"/>
                        </a:lnSpc>
                        <a:spcBef>
                          <a:spcPts val="0"/>
                        </a:spcBef>
                        <a:spcAft>
                          <a:spcPts val="0"/>
                        </a:spcAft>
                      </a:pPr>
                      <a:r>
                        <a:rPr lang="en-US" sz="1800" b="1" dirty="0">
                          <a:latin typeface="+mn-lt"/>
                          <a:ea typeface="Calibri"/>
                          <a:cs typeface="Arial" pitchFamily="34" charset="0"/>
                        </a:rPr>
                        <a:t>3.65% / 3% / 3%</a:t>
                      </a: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50">
                        <a:alpha val="50000"/>
                      </a:srgbClr>
                    </a:solidFill>
                  </a:tcPr>
                </a:tc>
                <a:extLst>
                  <a:ext uri="{0D108BD9-81ED-4DB2-BD59-A6C34878D82A}">
                    <a16:rowId xmlns:a16="http://schemas.microsoft.com/office/drawing/2014/main" val="10007"/>
                  </a:ext>
                </a:extLst>
              </a:tr>
              <a:tr h="740856">
                <a:tc gridSpan="3">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defRPr/>
                      </a:pPr>
                      <a:r>
                        <a:rPr kumimoji="0" lang="en-US" sz="1800" b="1" i="0" u="none" strike="noStrike" cap="none" normalizeH="0" baseline="0" dirty="0">
                          <a:ln>
                            <a:noFill/>
                          </a:ln>
                          <a:solidFill>
                            <a:schemeClr val="tx1"/>
                          </a:solidFill>
                          <a:effectLst/>
                          <a:latin typeface="+mn-lt"/>
                          <a:cs typeface="Arial" pitchFamily="34" charset="0"/>
                        </a:rPr>
                        <a:t>Total Dollars Obligated (to include SB awards):  $</a:t>
                      </a:r>
                      <a:r>
                        <a:rPr lang="en-US" sz="1800" b="1" kern="1200" dirty="0">
                          <a:solidFill>
                            <a:schemeClr val="tx1"/>
                          </a:solidFill>
                          <a:effectLst/>
                          <a:latin typeface="+mn-lt"/>
                          <a:ea typeface="+mn-ea"/>
                          <a:cs typeface="+mn-cs"/>
                        </a:rPr>
                        <a:t>1,124,055,293</a:t>
                      </a:r>
                      <a:endParaRPr lang="en-US" sz="1800" b="1" baseline="0" dirty="0">
                        <a:solidFill>
                          <a:schemeClr val="tx1"/>
                        </a:solidFill>
                        <a:effectLst/>
                        <a:latin typeface="+mn-lt"/>
                        <a:cs typeface="Arial"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333752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250853" y="1040964"/>
            <a:ext cx="11717267" cy="4286808"/>
          </a:xfrm>
        </p:spPr>
        <p:txBody>
          <a:bodyPr/>
          <a:lstStyle/>
          <a:p>
            <a:pPr>
              <a:buFont typeface="Arial" panose="020B0604020202020204" pitchFamily="34" charset="0"/>
              <a:buChar char="•"/>
            </a:pPr>
            <a:r>
              <a:rPr lang="en-US" sz="2000" b="1" dirty="0"/>
              <a:t>COL Estee Pinchasin, District Commander, 410-962-4545 </a:t>
            </a:r>
            <a:r>
              <a:rPr lang="en-US" sz="2000" b="1" dirty="0">
                <a:hlinkClick r:id="rId3"/>
              </a:rPr>
              <a:t>Estee.S.Pinchasin@usace.army.mil</a:t>
            </a:r>
            <a:endParaRPr lang="en-US" sz="2000" b="1" dirty="0"/>
          </a:p>
          <a:p>
            <a:pPr>
              <a:buFont typeface="Arial" panose="020B0604020202020204" pitchFamily="34" charset="0"/>
              <a:buChar char="•"/>
            </a:pPr>
            <a:r>
              <a:rPr lang="en-US" sz="2000" b="1" spc="-40" dirty="0"/>
              <a:t>David Morrow, Deputy District Engineer (PPMD), </a:t>
            </a:r>
            <a:r>
              <a:rPr lang="en-US" sz="2000" b="1" dirty="0"/>
              <a:t>410-962-7960, </a:t>
            </a:r>
            <a:r>
              <a:rPr lang="en-US" sz="2000" b="1" dirty="0">
                <a:hlinkClick r:id="rId4"/>
              </a:rPr>
              <a:t>David.Morrow@usace.army.mil</a:t>
            </a:r>
            <a:endParaRPr lang="en-US" sz="2000" b="1" dirty="0"/>
          </a:p>
          <a:p>
            <a:pPr>
              <a:buFont typeface="Arial" panose="020B0604020202020204" pitchFamily="34" charset="0"/>
              <a:buChar char="•"/>
            </a:pPr>
            <a:r>
              <a:rPr lang="en-US" sz="2000" b="1" dirty="0"/>
              <a:t>Paula Beck, Contracting Division, 410-962-0874, </a:t>
            </a:r>
            <a:r>
              <a:rPr lang="en-US" sz="2000" b="1" dirty="0">
                <a:hlinkClick r:id="rId5"/>
              </a:rPr>
              <a:t>Paula.M.Beck@usace.army.mil</a:t>
            </a:r>
            <a:endParaRPr lang="en-US" sz="2000" b="1" dirty="0"/>
          </a:p>
          <a:p>
            <a:pPr>
              <a:buFont typeface="Arial" panose="020B0604020202020204" pitchFamily="34" charset="0"/>
              <a:buChar char="•"/>
            </a:pPr>
            <a:r>
              <a:rPr lang="en-US" sz="2000" b="1" dirty="0"/>
              <a:t>Justin Callahan, Civil Works Programs, 410-962-6693,</a:t>
            </a:r>
            <a:r>
              <a:rPr lang="en-US" sz="2000" b="1" dirty="0">
                <a:hlinkClick r:id="rId6"/>
              </a:rPr>
              <a:t>Justin.Callahan@usace.army.mil</a:t>
            </a:r>
            <a:r>
              <a:rPr lang="en-US" sz="2000" b="1" dirty="0"/>
              <a:t>	</a:t>
            </a:r>
          </a:p>
          <a:p>
            <a:pPr>
              <a:buFont typeface="Arial" panose="020B0604020202020204" pitchFamily="34" charset="0"/>
              <a:buChar char="•"/>
            </a:pPr>
            <a:r>
              <a:rPr lang="en-US" sz="2000" b="1" dirty="0"/>
              <a:t>Hanif Drzal, Washington Aqueduct, 202-587-9366, </a:t>
            </a:r>
            <a:r>
              <a:rPr lang="en-US" sz="2000" b="1" dirty="0">
                <a:hlinkClick r:id="rId7"/>
              </a:rPr>
              <a:t>Hanif.K.Drzal@usace.army.mil</a:t>
            </a:r>
            <a:endParaRPr lang="en-US" sz="2000" b="1" dirty="0"/>
          </a:p>
          <a:p>
            <a:pPr>
              <a:buFont typeface="Arial" panose="020B0604020202020204" pitchFamily="34" charset="0"/>
              <a:buChar char="•"/>
            </a:pPr>
            <a:r>
              <a:rPr lang="en-US" sz="2000" b="1" dirty="0"/>
              <a:t>Shelley Spayde, Military Programs, 410-962-6785, </a:t>
            </a:r>
            <a:r>
              <a:rPr lang="en-US" sz="2000" b="1" dirty="0">
                <a:hlinkClick r:id="rId8"/>
              </a:rPr>
              <a:t>Shelley.A.Spayde@usace.army.mil</a:t>
            </a:r>
            <a:endParaRPr lang="en-US" sz="2000" b="1" dirty="0"/>
          </a:p>
          <a:p>
            <a:r>
              <a:rPr lang="en-US" sz="2000" b="1" spc="-10" dirty="0"/>
              <a:t>Ray McNeil, RSFO/Intelligence Community, </a:t>
            </a:r>
            <a:r>
              <a:rPr kumimoji="0" lang="en-US" sz="2000" b="1" i="0" u="none" strike="noStrike" kern="1200" cap="none" spc="0" normalizeH="0" baseline="0" noProof="0" dirty="0">
                <a:ln>
                  <a:noFill/>
                </a:ln>
                <a:solidFill>
                  <a:srgbClr val="000000"/>
                </a:solidFill>
                <a:effectLst/>
                <a:uLnTx/>
                <a:uFillTx/>
                <a:ea typeface="+mn-ea"/>
                <a:cs typeface="+mn-cs"/>
              </a:rPr>
              <a:t>410-854-0702</a:t>
            </a:r>
            <a:r>
              <a:rPr lang="en-US" sz="2000" b="1" spc="-10" dirty="0"/>
              <a:t>, </a:t>
            </a:r>
            <a:r>
              <a:rPr lang="en-US" sz="2000" b="1" spc="-10" dirty="0">
                <a:hlinkClick r:id="rId9"/>
              </a:rPr>
              <a:t>Raymond.J.McNeil@usace.army.mil</a:t>
            </a:r>
            <a:endParaRPr lang="en-US" sz="2000" b="1" spc="-10" dirty="0"/>
          </a:p>
          <a:p>
            <a:pPr>
              <a:buFont typeface="Arial" panose="020B0604020202020204" pitchFamily="34" charset="0"/>
              <a:buChar char="•"/>
            </a:pPr>
            <a:r>
              <a:rPr lang="en-US" sz="2000" b="1" dirty="0"/>
              <a:t>Michael Rogers, Environmental Programs, 410-962-2207, </a:t>
            </a:r>
            <a:r>
              <a:rPr lang="en-US" sz="2000" b="1" dirty="0">
                <a:hlinkClick r:id="rId10"/>
              </a:rPr>
              <a:t>Michael.J.Rogers@usace.army.mil</a:t>
            </a:r>
            <a:endParaRPr lang="en-US" sz="2000" b="1" dirty="0"/>
          </a:p>
          <a:p>
            <a:pPr>
              <a:buFont typeface="Arial" panose="020B0604020202020204" pitchFamily="34" charset="0"/>
              <a:buChar char="•"/>
            </a:pPr>
            <a:r>
              <a:rPr lang="en-US" sz="2000" b="1" dirty="0"/>
              <a:t>Mary Foutz, Chief, Engineering Division, 410-962-4660, </a:t>
            </a:r>
            <a:r>
              <a:rPr lang="en-US" sz="2000" b="1" dirty="0">
                <a:hlinkClick r:id="rId11"/>
              </a:rPr>
              <a:t>Mary.P.Foutz@usace.army.mil</a:t>
            </a:r>
            <a:endParaRPr lang="en-US" sz="2000" b="1" dirty="0"/>
          </a:p>
          <a:p>
            <a:pPr>
              <a:buFont typeface="Arial" panose="020B0604020202020204" pitchFamily="34" charset="0"/>
              <a:buChar char="•"/>
            </a:pPr>
            <a:r>
              <a:rPr lang="en-US" sz="2000" b="1" dirty="0"/>
              <a:t>Tamika Gray, Small Business, 410-962-2587, </a:t>
            </a:r>
            <a:r>
              <a:rPr lang="en-US" sz="2000" b="1" dirty="0">
                <a:hlinkClick r:id="rId12"/>
              </a:rPr>
              <a:t>Tamika.Gray@usace.army.mil</a:t>
            </a:r>
            <a:endParaRPr lang="en-US" sz="2000" b="1" dirty="0"/>
          </a:p>
          <a:p>
            <a:pPr marL="0" indent="0"/>
            <a:endParaRPr lang="en-US" sz="1500" dirty="0"/>
          </a:p>
        </p:txBody>
      </p:sp>
      <p:pic>
        <p:nvPicPr>
          <p:cNvPr id="9" name="Picture 8"/>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7538976" y="6176423"/>
            <a:ext cx="511725" cy="511725"/>
          </a:xfrm>
          <a:prstGeom prst="rect">
            <a:avLst/>
          </a:prstGeom>
        </p:spPr>
      </p:pic>
      <p:pic>
        <p:nvPicPr>
          <p:cNvPr id="11" name="Picture 10"/>
          <p:cNvPicPr>
            <a:picLocks noChangeAspect="1"/>
          </p:cNvPicPr>
          <p:nvPr/>
        </p:nvPicPr>
        <p:blipFill rotWithShape="1">
          <a:blip r:embed="rId14"/>
          <a:srcRect l="14496" t="16144" r="3762" b="16643"/>
          <a:stretch/>
        </p:blipFill>
        <p:spPr>
          <a:xfrm>
            <a:off x="5465042" y="6282139"/>
            <a:ext cx="511725" cy="420773"/>
          </a:xfrm>
          <a:prstGeom prst="rect">
            <a:avLst/>
          </a:prstGeom>
        </p:spPr>
      </p:pic>
      <p:pic>
        <p:nvPicPr>
          <p:cNvPr id="12" name="Picture 11"/>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2512736" y="6148129"/>
            <a:ext cx="750370" cy="600296"/>
          </a:xfrm>
          <a:prstGeom prst="rect">
            <a:avLst/>
          </a:prstGeom>
        </p:spPr>
      </p:pic>
      <p:sp>
        <p:nvSpPr>
          <p:cNvPr id="13" name="Title 1"/>
          <p:cNvSpPr txBox="1">
            <a:spLocks/>
          </p:cNvSpPr>
          <p:nvPr/>
        </p:nvSpPr>
        <p:spPr>
          <a:xfrm>
            <a:off x="841572" y="283398"/>
            <a:ext cx="10317345" cy="451566"/>
          </a:xfrm>
          <a:prstGeom prst="rect">
            <a:avLst/>
          </a:prstGeom>
        </p:spPr>
        <p:txBody>
          <a:bodyPr/>
          <a:lstStyle>
            <a:lvl1pPr algn="l" rtl="0" eaLnBrk="1" fontAlgn="base" hangingPunct="1">
              <a:spcBef>
                <a:spcPct val="0"/>
              </a:spcBef>
              <a:spcAft>
                <a:spcPct val="0"/>
              </a:spcAft>
              <a:defRPr sz="18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5pPr>
            <a:lvl6pPr marL="342900" algn="l" rtl="0" eaLnBrk="1" fontAlgn="base" hangingPunct="1">
              <a:spcBef>
                <a:spcPct val="0"/>
              </a:spcBef>
              <a:spcAft>
                <a:spcPct val="0"/>
              </a:spcAft>
              <a:defRPr sz="3300">
                <a:solidFill>
                  <a:schemeClr val="tx1"/>
                </a:solidFill>
                <a:latin typeface="Arial" charset="0"/>
                <a:cs typeface="Arial" charset="0"/>
              </a:defRPr>
            </a:lvl6pPr>
            <a:lvl7pPr marL="685800" algn="l" rtl="0" eaLnBrk="1" fontAlgn="base" hangingPunct="1">
              <a:spcBef>
                <a:spcPct val="0"/>
              </a:spcBef>
              <a:spcAft>
                <a:spcPct val="0"/>
              </a:spcAft>
              <a:defRPr sz="3300">
                <a:solidFill>
                  <a:schemeClr val="tx1"/>
                </a:solidFill>
                <a:latin typeface="Arial" charset="0"/>
                <a:cs typeface="Arial" charset="0"/>
              </a:defRPr>
            </a:lvl7pPr>
            <a:lvl8pPr marL="1028700" algn="l" rtl="0" eaLnBrk="1" fontAlgn="base" hangingPunct="1">
              <a:spcBef>
                <a:spcPct val="0"/>
              </a:spcBef>
              <a:spcAft>
                <a:spcPct val="0"/>
              </a:spcAft>
              <a:defRPr sz="3300">
                <a:solidFill>
                  <a:schemeClr val="tx1"/>
                </a:solidFill>
                <a:latin typeface="Arial" charset="0"/>
                <a:cs typeface="Arial" charset="0"/>
              </a:defRPr>
            </a:lvl8pPr>
            <a:lvl9pPr marL="1371600" algn="l" rtl="0" eaLnBrk="1" fontAlgn="base" hangingPunct="1">
              <a:spcBef>
                <a:spcPct val="0"/>
              </a:spcBef>
              <a:spcAft>
                <a:spcPct val="0"/>
              </a:spcAft>
              <a:defRPr sz="3300">
                <a:solidFill>
                  <a:schemeClr val="tx1"/>
                </a:solidFill>
                <a:latin typeface="Arial" charset="0"/>
                <a:cs typeface="Arial"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all" spc="0" normalizeH="0" baseline="0" noProof="0" dirty="0">
                <a:ln>
                  <a:noFill/>
                </a:ln>
                <a:solidFill>
                  <a:prstClr val="black"/>
                </a:solidFill>
                <a:effectLst/>
                <a:uLnTx/>
                <a:uFillTx/>
                <a:latin typeface="Arial" pitchFamily="34" charset="0"/>
                <a:ea typeface="ＭＳ Ｐゴシック" charset="0"/>
                <a:cs typeface="Arial" pitchFamily="34" charset="0"/>
              </a:rPr>
              <a:t>Baltimore district contacts</a:t>
            </a:r>
          </a:p>
        </p:txBody>
      </p:sp>
      <p:sp>
        <p:nvSpPr>
          <p:cNvPr id="14" name="TextBox 13"/>
          <p:cNvSpPr txBox="1"/>
          <p:nvPr/>
        </p:nvSpPr>
        <p:spPr>
          <a:xfrm>
            <a:off x="1826479" y="5329808"/>
            <a:ext cx="8300576" cy="646331"/>
          </a:xfrm>
          <a:prstGeom prst="rect">
            <a:avLst/>
          </a:prstGeom>
          <a:effectLst>
            <a:outerShdw blurRad="40000" dist="20000" dir="5400000" rotWithShape="0">
              <a:srgbClr val="000000">
                <a:alpha val="38000"/>
              </a:srgbClr>
            </a:outerShdw>
            <a:softEdge rad="31750"/>
          </a:effectLst>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solidFill>
                  <a:prstClr val="black"/>
                </a:solidFill>
                <a:effectLst>
                  <a:outerShdw blurRad="38100" dist="19050" dir="2700000" algn="tl" rotWithShape="0">
                    <a:prstClr val="black">
                      <a:lumMod val="50000"/>
                      <a:alpha val="40000"/>
                    </a:prstClr>
                  </a:outerShdw>
                </a:effectLst>
                <a:uLnTx/>
                <a:uFillTx/>
                <a:latin typeface="Calibri" panose="020F0502020204030204"/>
                <a:ea typeface="+mn-ea"/>
                <a:cs typeface="+mn-cs"/>
              </a:rPr>
              <a:t>Today’s presentation is available for download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Calibri" panose="020F0502020204030204"/>
                <a:ea typeface="+mn-ea"/>
                <a:cs typeface="+mn-cs"/>
                <a:hlinkClick r:id="rId16"/>
              </a:rPr>
              <a:t>http://www.nab.usace.army.mil/BusinessWithUs.aspx</a:t>
            </a:r>
            <a:endParaRPr kumimoji="0" lang="en-US" sz="1800" b="1" i="0" u="none" strike="noStrike" kern="1200" cap="none" spc="0" normalizeH="0" baseline="0" noProof="0" dirty="0">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Calibri" panose="020F0502020204030204"/>
              <a:ea typeface="+mn-ea"/>
              <a:cs typeface="+mn-cs"/>
            </a:endParaRPr>
          </a:p>
        </p:txBody>
      </p:sp>
      <p:sp>
        <p:nvSpPr>
          <p:cNvPr id="15" name="TextBox 14"/>
          <p:cNvSpPr txBox="1"/>
          <p:nvPr/>
        </p:nvSpPr>
        <p:spPr>
          <a:xfrm>
            <a:off x="397182" y="6091647"/>
            <a:ext cx="2045397" cy="646331"/>
          </a:xfrm>
          <a:prstGeom prst="rect">
            <a:avLst/>
          </a:prstGeom>
          <a:effectLst>
            <a:outerShdw blurRad="40000" dist="20000" dir="5400000" rotWithShape="0">
              <a:srgbClr val="000000">
                <a:alpha val="38000"/>
              </a:srgbClr>
            </a:outerShdw>
            <a:softEdge rad="31750"/>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solidFill>
                  <a:prstClr val="black"/>
                </a:solidFill>
                <a:effectLst>
                  <a:outerShdw blurRad="38100" dist="19050" dir="2700000" algn="tl" rotWithShape="0">
                    <a:prstClr val="black">
                      <a:lumMod val="50000"/>
                      <a:alpha val="40000"/>
                    </a:prstClr>
                  </a:outerShdw>
                </a:effectLst>
                <a:uLnTx/>
                <a:uFillTx/>
                <a:latin typeface="Calibri" panose="020F0502020204030204"/>
                <a:ea typeface="+mn-ea"/>
                <a:cs typeface="+mn-cs"/>
              </a:rPr>
              <a:t>Stay engaged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solidFill>
                  <a:prstClr val="black"/>
                </a:solidFill>
                <a:effectLst>
                  <a:outerShdw blurRad="38100" dist="19050" dir="2700000" algn="tl" rotWithShape="0">
                    <a:prstClr val="black">
                      <a:lumMod val="50000"/>
                      <a:alpha val="40000"/>
                    </a:prstClr>
                  </a:outerShdw>
                </a:effectLst>
                <a:uLnTx/>
                <a:uFillTx/>
                <a:latin typeface="Calibri" panose="020F0502020204030204"/>
                <a:ea typeface="+mn-ea"/>
                <a:cs typeface="+mn-cs"/>
              </a:rPr>
              <a:t>with us online!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5785647" y="6364358"/>
            <a:ext cx="184612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a:t>
            </a:r>
            <a:r>
              <a:rPr kumimoji="0" lang="en-US" sz="16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USACEBaltimore</a:t>
            </a:r>
            <a:endParaRPr kumimoji="0" lang="en-US" sz="1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17" name="TextBox 16"/>
          <p:cNvSpPr txBox="1"/>
          <p:nvPr/>
        </p:nvSpPr>
        <p:spPr>
          <a:xfrm>
            <a:off x="8036743" y="6396420"/>
            <a:ext cx="53009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hlinkClick r:id="rId17"/>
              </a:rPr>
              <a:t>https://www.facebook.com/USACEBaltimore/</a:t>
            </a:r>
            <a:endParaRPr kumimoji="0" lang="en-US" sz="16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18" name="TextBox 17"/>
          <p:cNvSpPr txBox="1"/>
          <p:nvPr/>
        </p:nvSpPr>
        <p:spPr>
          <a:xfrm>
            <a:off x="3200168" y="6366395"/>
            <a:ext cx="227883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hlinkClick r:id="rId18"/>
              </a:rPr>
              <a:t>www.nab.usace.army.mil</a:t>
            </a:r>
            <a:endParaRPr kumimoji="0" lang="en-US" sz="1600" b="0"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0F411BE6-AF5F-45B1-8D2A-EFDBBA6289D7}"/>
              </a:ext>
            </a:extLst>
          </p:cNvPr>
          <p:cNvSpPr>
            <a:spLocks noGrp="1"/>
          </p:cNvSpPr>
          <p:nvPr>
            <p:ph type="sldNum" sz="quarter" idx="12"/>
          </p:nvPr>
        </p:nvSpPr>
        <p:spPr/>
        <p:txBody>
          <a:bodyPr/>
          <a:lstStyle/>
          <a:p>
            <a:fld id="{7EF0A14C-0501-4BC0-9D2E-9886AB2AF674}" type="slidenum">
              <a:rPr lang="en-US" smtClean="0"/>
              <a:t>12</a:t>
            </a:fld>
            <a:endParaRPr lang="en-US"/>
          </a:p>
        </p:txBody>
      </p:sp>
    </p:spTree>
    <p:extLst>
      <p:ext uri="{BB962C8B-B14F-4D97-AF65-F5344CB8AC3E}">
        <p14:creationId xmlns:p14="http://schemas.microsoft.com/office/powerpoint/2010/main" val="3419707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Image result for linkedin logo"/>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4" name="object 3">
            <a:extLst>
              <a:ext uri="{FF2B5EF4-FFF2-40B4-BE49-F238E27FC236}">
                <a16:creationId xmlns:a16="http://schemas.microsoft.com/office/drawing/2014/main" id="{31D4AF20-6ABC-4318-A75B-C6E6C85C87D7}"/>
              </a:ext>
            </a:extLst>
          </p:cNvPr>
          <p:cNvPicPr/>
          <p:nvPr/>
        </p:nvPicPr>
        <p:blipFill>
          <a:blip r:embed="rId3" cstate="print"/>
          <a:stretch>
            <a:fillRect/>
          </a:stretch>
        </p:blipFill>
        <p:spPr>
          <a:xfrm>
            <a:off x="2136775" y="857963"/>
            <a:ext cx="7726890" cy="5449213"/>
          </a:xfrm>
          <a:prstGeom prst="rect">
            <a:avLst/>
          </a:prstGeom>
        </p:spPr>
      </p:pic>
    </p:spTree>
    <p:extLst>
      <p:ext uri="{BB962C8B-B14F-4D97-AF65-F5344CB8AC3E}">
        <p14:creationId xmlns:p14="http://schemas.microsoft.com/office/powerpoint/2010/main" val="638349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076DA3-2A33-4906-A18E-41DB3FF7CF22}"/>
              </a:ext>
            </a:extLst>
          </p:cNvPr>
          <p:cNvSpPr txBox="1"/>
          <p:nvPr/>
        </p:nvSpPr>
        <p:spPr>
          <a:xfrm>
            <a:off x="974034" y="278295"/>
            <a:ext cx="2107095"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AGENDA</a:t>
            </a:r>
          </a:p>
        </p:txBody>
      </p:sp>
      <p:sp>
        <p:nvSpPr>
          <p:cNvPr id="5" name="TextBox 4">
            <a:extLst>
              <a:ext uri="{FF2B5EF4-FFF2-40B4-BE49-F238E27FC236}">
                <a16:creationId xmlns:a16="http://schemas.microsoft.com/office/drawing/2014/main" id="{CE7E2D16-7439-4658-9F70-FF3AAC168C34}"/>
              </a:ext>
            </a:extLst>
          </p:cNvPr>
          <p:cNvSpPr txBox="1"/>
          <p:nvPr/>
        </p:nvSpPr>
        <p:spPr>
          <a:xfrm>
            <a:off x="738810" y="1315278"/>
            <a:ext cx="10250768" cy="3416320"/>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District Overview</a:t>
            </a: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Contract Opportunities</a:t>
            </a:r>
          </a:p>
          <a:p>
            <a:pPr marL="800100" lvl="1"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Future IDIQs</a:t>
            </a:r>
          </a:p>
          <a:p>
            <a:pPr marL="800100" lvl="1"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Military Program: Various Installations</a:t>
            </a:r>
          </a:p>
          <a:p>
            <a:pPr marL="800100" lvl="1"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Other Construction Opportunities</a:t>
            </a:r>
          </a:p>
          <a:p>
            <a:pPr marL="800100" lvl="1"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Environmental Opportunities</a:t>
            </a:r>
          </a:p>
          <a:p>
            <a:pPr marL="800100" lvl="1"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Civil Works/Infrastructure Investment &amp; Jobs Act 2022 (IIJA)</a:t>
            </a: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Current Trends</a:t>
            </a: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Doing Business With Us</a:t>
            </a:r>
          </a:p>
        </p:txBody>
      </p:sp>
    </p:spTree>
    <p:extLst>
      <p:ext uri="{BB962C8B-B14F-4D97-AF65-F5344CB8AC3E}">
        <p14:creationId xmlns:p14="http://schemas.microsoft.com/office/powerpoint/2010/main" val="861176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72331" y="4125393"/>
            <a:ext cx="1714500" cy="1743075"/>
          </a:xfrm>
          <a:prstGeom prst="rect">
            <a:avLst/>
          </a:prstGeom>
        </p:spPr>
      </p:pic>
      <p:sp>
        <p:nvSpPr>
          <p:cNvPr id="19458" name="TextBox 3"/>
          <p:cNvSpPr txBox="1">
            <a:spLocks noChangeArrowheads="1"/>
          </p:cNvSpPr>
          <p:nvPr/>
        </p:nvSpPr>
        <p:spPr bwMode="auto">
          <a:xfrm>
            <a:off x="4581183" y="1219240"/>
            <a:ext cx="3657600" cy="2246769"/>
          </a:xfrm>
          <a:prstGeom prst="rect">
            <a:avLst/>
          </a:prstGeom>
          <a:solidFill>
            <a:srgbClr val="FFFFCC"/>
          </a:solid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sz="1400" b="1" spc="225" dirty="0">
                <a:solidFill>
                  <a:srgbClr val="FF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Numbers</a:t>
            </a:r>
          </a:p>
          <a:p>
            <a:pPr>
              <a:buFont typeface="Arial" pitchFamily="34" charset="0"/>
              <a:buChar char="•"/>
            </a:pPr>
            <a:r>
              <a:rPr lang="en-US" sz="1400" b="1" dirty="0">
                <a:cs typeface="Arial" panose="020B0604020202020204" pitchFamily="34" charset="0"/>
              </a:rPr>
              <a:t> 1,100 civilian employees</a:t>
            </a:r>
          </a:p>
          <a:p>
            <a:pPr>
              <a:buFont typeface="Arial" pitchFamily="34" charset="0"/>
              <a:buChar char="•"/>
            </a:pPr>
            <a:r>
              <a:rPr lang="en-US" sz="1400" b="1" dirty="0">
                <a:cs typeface="Arial" panose="020B0604020202020204" pitchFamily="34" charset="0"/>
              </a:rPr>
              <a:t> $1.7B expenditures per year</a:t>
            </a:r>
          </a:p>
          <a:p>
            <a:pPr>
              <a:buFont typeface="Arial" pitchFamily="34" charset="0"/>
              <a:buChar char="•"/>
            </a:pPr>
            <a:r>
              <a:rPr lang="en-US" sz="1400" b="1" dirty="0">
                <a:cs typeface="Arial" panose="020B0604020202020204" pitchFamily="34" charset="0"/>
              </a:rPr>
              <a:t> 290 miles of federal channels  </a:t>
            </a:r>
          </a:p>
          <a:p>
            <a:pPr>
              <a:buFont typeface="Arial" pitchFamily="34" charset="0"/>
              <a:buChar char="•"/>
            </a:pPr>
            <a:r>
              <a:rPr lang="en-US" sz="1400" b="1" dirty="0">
                <a:cs typeface="Arial" panose="020B0604020202020204" pitchFamily="34" charset="0"/>
              </a:rPr>
              <a:t> 16 reservoir projects</a:t>
            </a:r>
          </a:p>
          <a:p>
            <a:pPr>
              <a:buFont typeface="Arial" pitchFamily="34" charset="0"/>
              <a:buChar char="•"/>
            </a:pPr>
            <a:r>
              <a:rPr lang="en-US" sz="1400" b="1" dirty="0">
                <a:cs typeface="Arial" panose="020B0604020202020204" pitchFamily="34" charset="0"/>
              </a:rPr>
              <a:t> 11 recreational projects</a:t>
            </a:r>
          </a:p>
          <a:p>
            <a:pPr>
              <a:buFont typeface="Arial" pitchFamily="34" charset="0"/>
              <a:buChar char="•"/>
            </a:pPr>
            <a:r>
              <a:rPr lang="en-US" sz="1400" b="1" dirty="0">
                <a:cs typeface="Arial" panose="020B0604020202020204" pitchFamily="34" charset="0"/>
              </a:rPr>
              <a:t> 15 million+ visitor hours per year</a:t>
            </a:r>
          </a:p>
          <a:p>
            <a:pPr>
              <a:buFont typeface="Arial" pitchFamily="34" charset="0"/>
              <a:buChar char="•"/>
            </a:pPr>
            <a:r>
              <a:rPr lang="en-US" sz="1400" b="1" dirty="0">
                <a:cs typeface="Arial" panose="020B0604020202020204" pitchFamily="34" charset="0"/>
              </a:rPr>
              <a:t> 600 acres of oyster habitat restored</a:t>
            </a:r>
          </a:p>
          <a:p>
            <a:pPr>
              <a:buFont typeface="Arial" pitchFamily="34" charset="0"/>
              <a:buChar char="•"/>
            </a:pPr>
            <a:r>
              <a:rPr lang="en-US" sz="1400" b="1" dirty="0">
                <a:cs typeface="Arial" panose="020B0604020202020204" pitchFamily="34" charset="0"/>
              </a:rPr>
              <a:t> $16B in flood damages prevented to date</a:t>
            </a:r>
          </a:p>
        </p:txBody>
      </p:sp>
      <p:sp>
        <p:nvSpPr>
          <p:cNvPr id="7" name="Text Box 4"/>
          <p:cNvSpPr txBox="1">
            <a:spLocks noChangeArrowheads="1"/>
          </p:cNvSpPr>
          <p:nvPr/>
        </p:nvSpPr>
        <p:spPr bwMode="auto">
          <a:xfrm>
            <a:off x="528787" y="3996807"/>
            <a:ext cx="3481040" cy="2440117"/>
          </a:xfrm>
          <a:prstGeom prst="rect">
            <a:avLst/>
          </a:prstGeom>
          <a:noFill/>
          <a:ln w="9525">
            <a:noFill/>
            <a:miter lim="800000"/>
            <a:headEnd/>
            <a:tailEnd/>
          </a:ln>
        </p:spPr>
        <p:txBody>
          <a:bodyPr/>
          <a:lstStyle/>
          <a:p>
            <a:pPr>
              <a:spcAft>
                <a:spcPts val="225"/>
              </a:spcAft>
              <a:defRPr/>
            </a:pPr>
            <a:r>
              <a:rPr lang="en-US" sz="1400" b="1" dirty="0"/>
              <a:t>District Capabilities</a:t>
            </a:r>
            <a:endParaRPr lang="en-US" sz="1400" dirty="0"/>
          </a:p>
          <a:p>
            <a:pPr>
              <a:lnSpc>
                <a:spcPct val="95000"/>
              </a:lnSpc>
              <a:spcAft>
                <a:spcPts val="225"/>
              </a:spcAft>
              <a:buClr>
                <a:srgbClr val="CC3300"/>
              </a:buClr>
              <a:buFontTx/>
              <a:buChar char="•"/>
              <a:defRPr/>
            </a:pPr>
            <a:r>
              <a:rPr lang="en-US" sz="1400" dirty="0"/>
              <a:t> Engineering, Design, and Construction</a:t>
            </a:r>
          </a:p>
          <a:p>
            <a:pPr>
              <a:lnSpc>
                <a:spcPct val="95000"/>
              </a:lnSpc>
              <a:spcAft>
                <a:spcPts val="225"/>
              </a:spcAft>
              <a:buClr>
                <a:srgbClr val="CC3300"/>
              </a:buClr>
              <a:buFontTx/>
              <a:buChar char="•"/>
              <a:defRPr/>
            </a:pPr>
            <a:r>
              <a:rPr lang="en-US" sz="1400" dirty="0"/>
              <a:t> Environmental Services</a:t>
            </a:r>
          </a:p>
          <a:p>
            <a:pPr>
              <a:lnSpc>
                <a:spcPct val="95000"/>
              </a:lnSpc>
              <a:spcAft>
                <a:spcPts val="225"/>
              </a:spcAft>
              <a:buClr>
                <a:srgbClr val="CC3300"/>
              </a:buClr>
              <a:buFontTx/>
              <a:buChar char="•"/>
              <a:defRPr/>
            </a:pPr>
            <a:r>
              <a:rPr lang="en-US" sz="1400" dirty="0"/>
              <a:t> Dredging Federal Channels</a:t>
            </a:r>
          </a:p>
          <a:p>
            <a:pPr>
              <a:lnSpc>
                <a:spcPct val="95000"/>
              </a:lnSpc>
              <a:spcAft>
                <a:spcPts val="225"/>
              </a:spcAft>
              <a:buClr>
                <a:srgbClr val="CC3300"/>
              </a:buClr>
              <a:buFontTx/>
              <a:buChar char="•"/>
              <a:defRPr/>
            </a:pPr>
            <a:r>
              <a:rPr lang="en-US" sz="1400" dirty="0"/>
              <a:t> Dam/Levee Operations &amp; Maintenance</a:t>
            </a:r>
          </a:p>
          <a:p>
            <a:pPr>
              <a:lnSpc>
                <a:spcPct val="95000"/>
              </a:lnSpc>
              <a:spcAft>
                <a:spcPts val="225"/>
              </a:spcAft>
              <a:buClr>
                <a:srgbClr val="CC3300"/>
              </a:buClr>
              <a:buFontTx/>
              <a:buChar char="•"/>
              <a:defRPr/>
            </a:pPr>
            <a:r>
              <a:rPr lang="en-US" sz="1400" dirty="0"/>
              <a:t> Disaster Response &amp; Recovery</a:t>
            </a:r>
          </a:p>
          <a:p>
            <a:pPr>
              <a:lnSpc>
                <a:spcPct val="95000"/>
              </a:lnSpc>
              <a:spcAft>
                <a:spcPts val="225"/>
              </a:spcAft>
              <a:buClr>
                <a:srgbClr val="CC3300"/>
              </a:buClr>
              <a:buFontTx/>
              <a:buChar char="•"/>
              <a:defRPr/>
            </a:pPr>
            <a:r>
              <a:rPr lang="en-US" sz="1400" dirty="0"/>
              <a:t> Real Estate Services</a:t>
            </a:r>
          </a:p>
          <a:p>
            <a:pPr>
              <a:lnSpc>
                <a:spcPct val="95000"/>
              </a:lnSpc>
              <a:spcAft>
                <a:spcPts val="225"/>
              </a:spcAft>
              <a:buClr>
                <a:srgbClr val="CC3300"/>
              </a:buClr>
              <a:buFontTx/>
              <a:buChar char="•"/>
              <a:defRPr/>
            </a:pPr>
            <a:r>
              <a:rPr lang="en-US" sz="1400" dirty="0"/>
              <a:t> Value Engineering </a:t>
            </a:r>
          </a:p>
          <a:p>
            <a:pPr>
              <a:lnSpc>
                <a:spcPct val="95000"/>
              </a:lnSpc>
              <a:spcAft>
                <a:spcPts val="225"/>
              </a:spcAft>
              <a:buClr>
                <a:srgbClr val="CC3300"/>
              </a:buClr>
              <a:buFontTx/>
              <a:buChar char="•"/>
              <a:defRPr/>
            </a:pPr>
            <a:r>
              <a:rPr lang="en-US" sz="1400" dirty="0"/>
              <a:t> Hurricane Modeling</a:t>
            </a:r>
          </a:p>
          <a:p>
            <a:pPr>
              <a:lnSpc>
                <a:spcPct val="95000"/>
              </a:lnSpc>
              <a:spcAft>
                <a:spcPts val="225"/>
              </a:spcAft>
              <a:buClr>
                <a:srgbClr val="CC3300"/>
              </a:buClr>
              <a:buFontTx/>
              <a:buChar char="•"/>
              <a:defRPr/>
            </a:pPr>
            <a:r>
              <a:rPr lang="en-US" sz="1400" dirty="0"/>
              <a:t> Military Munitions Response</a:t>
            </a:r>
          </a:p>
          <a:p>
            <a:pPr>
              <a:lnSpc>
                <a:spcPct val="95000"/>
              </a:lnSpc>
              <a:spcAft>
                <a:spcPts val="225"/>
              </a:spcAft>
              <a:buClr>
                <a:srgbClr val="CC3300"/>
              </a:buClr>
              <a:buFontTx/>
              <a:buChar char="•"/>
              <a:defRPr/>
            </a:pPr>
            <a:r>
              <a:rPr lang="en-US" sz="1400" dirty="0"/>
              <a:t> Radiological Center of Expertise</a:t>
            </a:r>
            <a:endParaRPr lang="en-US" sz="1400" b="1" dirty="0">
              <a:effectLst>
                <a:outerShdw blurRad="38100" dist="38100" dir="2700000" algn="tl">
                  <a:srgbClr val="C0C0C0"/>
                </a:outerShdw>
              </a:effectLst>
            </a:endParaRPr>
          </a:p>
        </p:txBody>
      </p:sp>
      <p:sp>
        <p:nvSpPr>
          <p:cNvPr id="10" name="Text Box 4"/>
          <p:cNvSpPr txBox="1">
            <a:spLocks noChangeArrowheads="1"/>
          </p:cNvSpPr>
          <p:nvPr/>
        </p:nvSpPr>
        <p:spPr bwMode="auto">
          <a:xfrm>
            <a:off x="528787" y="1030576"/>
            <a:ext cx="3699318" cy="2774966"/>
          </a:xfrm>
          <a:prstGeom prst="rect">
            <a:avLst/>
          </a:prstGeom>
          <a:noFill/>
          <a:ln w="9525">
            <a:noFill/>
            <a:miter lim="800000"/>
            <a:headEnd/>
            <a:tailEnd/>
          </a:ln>
        </p:spPr>
        <p:txBody>
          <a:bodyPr/>
          <a:lstStyle/>
          <a:p>
            <a:pPr>
              <a:spcAft>
                <a:spcPts val="225"/>
              </a:spcAft>
              <a:defRPr/>
            </a:pPr>
            <a:r>
              <a:rPr lang="en-US" sz="1400" b="1" dirty="0"/>
              <a:t>Overview</a:t>
            </a:r>
            <a:endParaRPr lang="en-US" sz="1400" dirty="0"/>
          </a:p>
          <a:p>
            <a:pPr marL="85725" indent="-85725">
              <a:lnSpc>
                <a:spcPct val="95000"/>
              </a:lnSpc>
              <a:spcAft>
                <a:spcPts val="225"/>
              </a:spcAft>
              <a:buClr>
                <a:srgbClr val="CC3300"/>
              </a:buClr>
              <a:buFontTx/>
              <a:buChar char="•"/>
              <a:defRPr/>
            </a:pPr>
            <a:r>
              <a:rPr lang="en-US" sz="1400" dirty="0"/>
              <a:t>A full service district serving 6 states and the District of Columbia in the mid-Atlantic and National Capital regions</a:t>
            </a:r>
          </a:p>
          <a:p>
            <a:pPr marL="85725" indent="-85725">
              <a:lnSpc>
                <a:spcPct val="95000"/>
              </a:lnSpc>
              <a:spcAft>
                <a:spcPts val="225"/>
              </a:spcAft>
              <a:buClr>
                <a:srgbClr val="CC3300"/>
              </a:buClr>
              <a:buFontTx/>
              <a:buChar char="•"/>
              <a:defRPr/>
            </a:pPr>
            <a:r>
              <a:rPr lang="en-US" sz="1400" dirty="0"/>
              <a:t>Provides primary support to 14 military installations </a:t>
            </a:r>
          </a:p>
          <a:p>
            <a:pPr marL="85725" indent="-85725">
              <a:lnSpc>
                <a:spcPct val="95000"/>
              </a:lnSpc>
              <a:spcAft>
                <a:spcPts val="225"/>
              </a:spcAft>
              <a:buClr>
                <a:srgbClr val="CC3300"/>
              </a:buClr>
              <a:buFontTx/>
              <a:buChar char="•"/>
              <a:defRPr/>
            </a:pPr>
            <a:r>
              <a:rPr lang="en-US" sz="1400" dirty="0"/>
              <a:t>Manages water resources in the Susquehanna and Potomac watersheds and upper Chesapeake Bay</a:t>
            </a:r>
          </a:p>
          <a:p>
            <a:pPr marL="85725" indent="-85725">
              <a:lnSpc>
                <a:spcPct val="95000"/>
              </a:lnSpc>
              <a:spcAft>
                <a:spcPts val="225"/>
              </a:spcAft>
              <a:buClr>
                <a:srgbClr val="CC3300"/>
              </a:buClr>
              <a:buFontTx/>
              <a:buChar char="•"/>
              <a:defRPr/>
            </a:pPr>
            <a:r>
              <a:rPr lang="en-US" sz="1400" dirty="0"/>
              <a:t>Provides all drinking water to our Nation’s capital</a:t>
            </a:r>
          </a:p>
          <a:p>
            <a:pPr marL="85725" indent="-85725">
              <a:lnSpc>
                <a:spcPct val="95000"/>
              </a:lnSpc>
              <a:spcAft>
                <a:spcPts val="225"/>
              </a:spcAft>
              <a:buClr>
                <a:srgbClr val="CC3300"/>
              </a:buClr>
              <a:buFontTx/>
              <a:buChar char="•"/>
              <a:defRPr/>
            </a:pPr>
            <a:r>
              <a:rPr lang="en-US" sz="1400" dirty="0"/>
              <a:t>Executes regional and national programs for USACE</a:t>
            </a:r>
          </a:p>
        </p:txBody>
      </p:sp>
      <p:sp>
        <p:nvSpPr>
          <p:cNvPr id="22" name="TextBox 4"/>
          <p:cNvSpPr txBox="1">
            <a:spLocks noChangeArrowheads="1"/>
          </p:cNvSpPr>
          <p:nvPr/>
        </p:nvSpPr>
        <p:spPr bwMode="auto">
          <a:xfrm>
            <a:off x="5040784" y="3482377"/>
            <a:ext cx="2514282" cy="323165"/>
          </a:xfrm>
          <a:prstGeom prst="rect">
            <a:avLst/>
          </a:prstGeom>
          <a:noFill/>
          <a:ln w="9525">
            <a:noFill/>
            <a:miter lim="800000"/>
            <a:headEnd/>
            <a:tailEnd/>
          </a:ln>
        </p:spPr>
        <p:txBody>
          <a:bodyPr wrap="square">
            <a:spAutoFit/>
          </a:bodyPr>
          <a:lstStyle/>
          <a:p>
            <a:pPr algn="ctr">
              <a:defRPr/>
            </a:pPr>
            <a:r>
              <a:rPr lang="en-US" sz="1500" b="1" dirty="0"/>
              <a:t>Support to our Military</a:t>
            </a:r>
          </a:p>
        </p:txBody>
      </p:sp>
      <p:sp>
        <p:nvSpPr>
          <p:cNvPr id="33" name="TextBox 4"/>
          <p:cNvSpPr txBox="1">
            <a:spLocks noChangeArrowheads="1"/>
          </p:cNvSpPr>
          <p:nvPr/>
        </p:nvSpPr>
        <p:spPr bwMode="auto">
          <a:xfrm>
            <a:off x="8887724" y="3483614"/>
            <a:ext cx="2279294" cy="323165"/>
          </a:xfrm>
          <a:prstGeom prst="rect">
            <a:avLst/>
          </a:prstGeom>
          <a:noFill/>
          <a:ln w="9525">
            <a:noFill/>
            <a:miter lim="800000"/>
            <a:headEnd/>
            <a:tailEnd/>
          </a:ln>
        </p:spPr>
        <p:txBody>
          <a:bodyPr wrap="square">
            <a:spAutoFit/>
          </a:bodyPr>
          <a:lstStyle/>
          <a:p>
            <a:pPr algn="ctr">
              <a:defRPr/>
            </a:pPr>
            <a:r>
              <a:rPr lang="en-US" sz="1500" b="1" dirty="0"/>
              <a:t>Support to the Public</a:t>
            </a:r>
          </a:p>
        </p:txBody>
      </p:sp>
      <p:pic>
        <p:nvPicPr>
          <p:cNvPr id="44" name="Picture 43" descr="Civil-FD_new.t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317964" y="3873035"/>
            <a:ext cx="3418814" cy="2661067"/>
          </a:xfrm>
          <a:prstGeom prst="rect">
            <a:avLst/>
          </a:prstGeom>
          <a:ln>
            <a:noFill/>
          </a:ln>
          <a:effectLst>
            <a:outerShdw blurRad="292100" dist="139700" dir="2700000" algn="tl" rotWithShape="0">
              <a:srgbClr val="333333">
                <a:alpha val="65000"/>
              </a:srgbClr>
            </a:outerShdw>
          </a:effectLst>
        </p:spPr>
      </p:pic>
      <p:pic>
        <p:nvPicPr>
          <p:cNvPr id="45" name="Picture 44" descr="Military-FD_new.tif"/>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4541613" y="3899632"/>
            <a:ext cx="3512624" cy="2634469"/>
          </a:xfrm>
          <a:prstGeom prst="rect">
            <a:avLst/>
          </a:prstGeom>
          <a:ln>
            <a:noFill/>
          </a:ln>
          <a:effectLst>
            <a:outerShdw blurRad="292100" dist="139700" dir="2700000" algn="tl" rotWithShape="0">
              <a:srgbClr val="333333">
                <a:alpha val="65000"/>
              </a:srgbClr>
            </a:outerShdw>
          </a:effectLst>
        </p:spPr>
      </p:pic>
      <p:sp>
        <p:nvSpPr>
          <p:cNvPr id="12" name="Title 1"/>
          <p:cNvSpPr txBox="1">
            <a:spLocks/>
          </p:cNvSpPr>
          <p:nvPr/>
        </p:nvSpPr>
        <p:spPr>
          <a:xfrm>
            <a:off x="849784" y="347939"/>
            <a:ext cx="8382000" cy="364116"/>
          </a:xfrm>
          <a:prstGeom prst="rect">
            <a:avLst/>
          </a:prstGeom>
        </p:spPr>
        <p:txBody>
          <a:bodyPr/>
          <a:lstStyle>
            <a:lvl1pPr algn="l" rtl="0" eaLnBrk="1" fontAlgn="base" hangingPunct="1">
              <a:spcBef>
                <a:spcPct val="0"/>
              </a:spcBef>
              <a:spcAft>
                <a:spcPct val="0"/>
              </a:spcAft>
              <a:defRPr sz="18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5pPr>
            <a:lvl6pPr marL="342900" algn="l" rtl="0" eaLnBrk="1" fontAlgn="base" hangingPunct="1">
              <a:spcBef>
                <a:spcPct val="0"/>
              </a:spcBef>
              <a:spcAft>
                <a:spcPct val="0"/>
              </a:spcAft>
              <a:defRPr sz="3300">
                <a:solidFill>
                  <a:schemeClr val="tx1"/>
                </a:solidFill>
                <a:latin typeface="Arial" charset="0"/>
                <a:cs typeface="Arial" charset="0"/>
              </a:defRPr>
            </a:lvl6pPr>
            <a:lvl7pPr marL="685800" algn="l" rtl="0" eaLnBrk="1" fontAlgn="base" hangingPunct="1">
              <a:spcBef>
                <a:spcPct val="0"/>
              </a:spcBef>
              <a:spcAft>
                <a:spcPct val="0"/>
              </a:spcAft>
              <a:defRPr sz="3300">
                <a:solidFill>
                  <a:schemeClr val="tx1"/>
                </a:solidFill>
                <a:latin typeface="Arial" charset="0"/>
                <a:cs typeface="Arial" charset="0"/>
              </a:defRPr>
            </a:lvl7pPr>
            <a:lvl8pPr marL="1028700" algn="l" rtl="0" eaLnBrk="1" fontAlgn="base" hangingPunct="1">
              <a:spcBef>
                <a:spcPct val="0"/>
              </a:spcBef>
              <a:spcAft>
                <a:spcPct val="0"/>
              </a:spcAft>
              <a:defRPr sz="3300">
                <a:solidFill>
                  <a:schemeClr val="tx1"/>
                </a:solidFill>
                <a:latin typeface="Arial" charset="0"/>
                <a:cs typeface="Arial" charset="0"/>
              </a:defRPr>
            </a:lvl8pPr>
            <a:lvl9pPr marL="1371600" algn="l" rtl="0" eaLnBrk="1" fontAlgn="base" hangingPunct="1">
              <a:spcBef>
                <a:spcPct val="0"/>
              </a:spcBef>
              <a:spcAft>
                <a:spcPct val="0"/>
              </a:spcAft>
              <a:defRPr sz="3300">
                <a:solidFill>
                  <a:schemeClr val="tx1"/>
                </a:solidFill>
                <a:latin typeface="Arial" charset="0"/>
                <a:cs typeface="Arial" charset="0"/>
              </a:defRPr>
            </a:lvl9pPr>
          </a:lstStyle>
          <a:p>
            <a:r>
              <a:rPr lang="en-US" sz="2800" dirty="0"/>
              <a:t>An overview: Baltimore District</a:t>
            </a:r>
          </a:p>
        </p:txBody>
      </p:sp>
      <p:sp>
        <p:nvSpPr>
          <p:cNvPr id="2" name="Rectangle 1"/>
          <p:cNvSpPr/>
          <p:nvPr/>
        </p:nvSpPr>
        <p:spPr>
          <a:xfrm>
            <a:off x="8887724" y="3016975"/>
            <a:ext cx="2085076" cy="444071"/>
          </a:xfrm>
          <a:prstGeom prst="rect">
            <a:avLst/>
          </a:prstGeom>
          <a:solidFill>
            <a:schemeClr val="tx2">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ext Box 9"/>
          <p:cNvSpPr txBox="1">
            <a:spLocks noChangeArrowheads="1"/>
          </p:cNvSpPr>
          <p:nvPr/>
        </p:nvSpPr>
        <p:spPr bwMode="auto">
          <a:xfrm>
            <a:off x="9106770" y="3025370"/>
            <a:ext cx="2060248" cy="461665"/>
          </a:xfrm>
          <a:prstGeom prst="rect">
            <a:avLst/>
          </a:prstGeom>
          <a:noFill/>
          <a:ln w="3175" cap="sq">
            <a:noFill/>
            <a:miter lim="800000"/>
            <a:headEnd type="none" w="sm" len="sm"/>
            <a:tailEnd type="none" w="sm" len="sm"/>
          </a:ln>
        </p:spPr>
        <p:txBody>
          <a:bodyPr wrap="square">
            <a:spAutoFit/>
          </a:bodyPr>
          <a:lstStyle/>
          <a:p>
            <a:pPr algn="ctr"/>
            <a:r>
              <a:rPr lang="en-US" sz="1200" b="1" dirty="0"/>
              <a:t>Col. Estee Pinchasin, commander</a:t>
            </a:r>
            <a:endParaRPr lang="en-US" sz="1200" b="1" dirty="0">
              <a:solidFill>
                <a:schemeClr val="tx2"/>
              </a:solidFill>
            </a:endParaRPr>
          </a:p>
        </p:txBody>
      </p:sp>
      <p:pic>
        <p:nvPicPr>
          <p:cNvPr id="5" name="Picture 4" descr="A person wearing a military uniform&#10;&#10;Description automatically generated">
            <a:extLst>
              <a:ext uri="{FF2B5EF4-FFF2-40B4-BE49-F238E27FC236}">
                <a16:creationId xmlns:a16="http://schemas.microsoft.com/office/drawing/2014/main" id="{05AB45DE-9D05-4778-AD9A-78004177307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334832" y="1162945"/>
            <a:ext cx="1483224" cy="1854030"/>
          </a:xfrm>
          <a:prstGeom prst="rect">
            <a:avLst/>
          </a:prstGeom>
        </p:spPr>
      </p:pic>
    </p:spTree>
    <p:extLst>
      <p:ext uri="{BB962C8B-B14F-4D97-AF65-F5344CB8AC3E}">
        <p14:creationId xmlns:p14="http://schemas.microsoft.com/office/powerpoint/2010/main" val="37778828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p:cNvSpPr txBox="1">
            <a:spLocks/>
          </p:cNvSpPr>
          <p:nvPr/>
        </p:nvSpPr>
        <p:spPr>
          <a:xfrm>
            <a:off x="974079" y="367773"/>
            <a:ext cx="9322446" cy="461786"/>
          </a:xfrm>
          <a:prstGeom prst="rect">
            <a:avLst/>
          </a:prstGeom>
        </p:spPr>
        <p:txBody>
          <a:bodyPr/>
          <a:lstStyle>
            <a:lvl1pPr algn="l" rtl="0" eaLnBrk="1" fontAlgn="base" hangingPunct="1">
              <a:spcBef>
                <a:spcPct val="0"/>
              </a:spcBef>
              <a:spcAft>
                <a:spcPct val="0"/>
              </a:spcAft>
              <a:defRPr sz="18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5pPr>
            <a:lvl6pPr marL="342900" algn="l" rtl="0" eaLnBrk="1" fontAlgn="base" hangingPunct="1">
              <a:spcBef>
                <a:spcPct val="0"/>
              </a:spcBef>
              <a:spcAft>
                <a:spcPct val="0"/>
              </a:spcAft>
              <a:defRPr sz="3300">
                <a:solidFill>
                  <a:schemeClr val="tx1"/>
                </a:solidFill>
                <a:latin typeface="Arial" charset="0"/>
                <a:cs typeface="Arial" charset="0"/>
              </a:defRPr>
            </a:lvl6pPr>
            <a:lvl7pPr marL="685800" algn="l" rtl="0" eaLnBrk="1" fontAlgn="base" hangingPunct="1">
              <a:spcBef>
                <a:spcPct val="0"/>
              </a:spcBef>
              <a:spcAft>
                <a:spcPct val="0"/>
              </a:spcAft>
              <a:defRPr sz="3300">
                <a:solidFill>
                  <a:schemeClr val="tx1"/>
                </a:solidFill>
                <a:latin typeface="Arial" charset="0"/>
                <a:cs typeface="Arial" charset="0"/>
              </a:defRPr>
            </a:lvl7pPr>
            <a:lvl8pPr marL="1028700" algn="l" rtl="0" eaLnBrk="1" fontAlgn="base" hangingPunct="1">
              <a:spcBef>
                <a:spcPct val="0"/>
              </a:spcBef>
              <a:spcAft>
                <a:spcPct val="0"/>
              </a:spcAft>
              <a:defRPr sz="3300">
                <a:solidFill>
                  <a:schemeClr val="tx1"/>
                </a:solidFill>
                <a:latin typeface="Arial" charset="0"/>
                <a:cs typeface="Arial" charset="0"/>
              </a:defRPr>
            </a:lvl8pPr>
            <a:lvl9pPr marL="1371600" algn="l" rtl="0" eaLnBrk="1" fontAlgn="base" hangingPunct="1">
              <a:spcBef>
                <a:spcPct val="0"/>
              </a:spcBef>
              <a:spcAft>
                <a:spcPct val="0"/>
              </a:spcAft>
              <a:defRPr sz="3300">
                <a:solidFill>
                  <a:schemeClr val="tx1"/>
                </a:solidFill>
                <a:latin typeface="Arial" charset="0"/>
                <a:cs typeface="Arial" charset="0"/>
              </a:defRPr>
            </a:lvl9pPr>
          </a:lstStyle>
          <a:p>
            <a:r>
              <a:rPr lang="en-US" sz="2800" dirty="0"/>
              <a:t>Future </a:t>
            </a:r>
            <a:r>
              <a:rPr lang="en-US" sz="2800" dirty="0" err="1"/>
              <a:t>idiq</a:t>
            </a:r>
            <a:r>
              <a:rPr lang="en-US" sz="2800" dirty="0"/>
              <a:t> contract opportunities</a:t>
            </a:r>
          </a:p>
        </p:txBody>
      </p:sp>
      <p:sp>
        <p:nvSpPr>
          <p:cNvPr id="46" name="object 6">
            <a:extLst>
              <a:ext uri="{FF2B5EF4-FFF2-40B4-BE49-F238E27FC236}">
                <a16:creationId xmlns:a16="http://schemas.microsoft.com/office/drawing/2014/main" id="{FA6E17DE-473B-486C-8536-D88CD7B45BF9}"/>
              </a:ext>
            </a:extLst>
          </p:cNvPr>
          <p:cNvSpPr txBox="1"/>
          <p:nvPr/>
        </p:nvSpPr>
        <p:spPr>
          <a:xfrm>
            <a:off x="883908" y="1051559"/>
            <a:ext cx="10673353" cy="4061368"/>
          </a:xfrm>
          <a:prstGeom prst="rect">
            <a:avLst/>
          </a:prstGeom>
        </p:spPr>
        <p:txBody>
          <a:bodyPr vert="horz" wrap="square" lIns="0" tIns="16510" rIns="0" bIns="0" rtlCol="0">
            <a:spAutoFit/>
          </a:bodyPr>
          <a:lstStyle/>
          <a:p>
            <a:pPr marL="12700">
              <a:lnSpc>
                <a:spcPct val="100000"/>
              </a:lnSpc>
              <a:spcBef>
                <a:spcPts val="130"/>
              </a:spcBef>
            </a:pPr>
            <a:r>
              <a:rPr sz="2200" b="1" spc="10" dirty="0">
                <a:solidFill>
                  <a:srgbClr val="0070C0"/>
                </a:solidFill>
                <a:latin typeface="Arial"/>
                <a:cs typeface="Arial"/>
              </a:rPr>
              <a:t>Architect/Engineer </a:t>
            </a:r>
            <a:r>
              <a:rPr sz="2200" b="1" spc="-40" dirty="0">
                <a:solidFill>
                  <a:srgbClr val="0070C0"/>
                </a:solidFill>
                <a:latin typeface="Arial"/>
                <a:cs typeface="Arial"/>
              </a:rPr>
              <a:t>Task </a:t>
            </a:r>
            <a:r>
              <a:rPr sz="2200" b="1" spc="15" dirty="0">
                <a:solidFill>
                  <a:srgbClr val="0070C0"/>
                </a:solidFill>
                <a:latin typeface="Arial"/>
                <a:cs typeface="Arial"/>
              </a:rPr>
              <a:t>Order</a:t>
            </a:r>
            <a:r>
              <a:rPr sz="2200" b="1" spc="-10" dirty="0">
                <a:solidFill>
                  <a:srgbClr val="0070C0"/>
                </a:solidFill>
                <a:latin typeface="Arial"/>
                <a:cs typeface="Arial"/>
              </a:rPr>
              <a:t> </a:t>
            </a:r>
            <a:r>
              <a:rPr sz="2200" b="1" spc="10" dirty="0">
                <a:solidFill>
                  <a:srgbClr val="0070C0"/>
                </a:solidFill>
                <a:latin typeface="Arial"/>
                <a:cs typeface="Arial"/>
              </a:rPr>
              <a:t>Contracts</a:t>
            </a:r>
            <a:endParaRPr lang="en-US" sz="2200" b="1" spc="10" dirty="0">
              <a:solidFill>
                <a:srgbClr val="0070C0"/>
              </a:solidFill>
              <a:latin typeface="Arial"/>
              <a:cs typeface="Arial"/>
            </a:endParaRPr>
          </a:p>
          <a:p>
            <a:pPr marL="12700">
              <a:lnSpc>
                <a:spcPct val="100000"/>
              </a:lnSpc>
              <a:spcBef>
                <a:spcPts val="130"/>
              </a:spcBef>
            </a:pPr>
            <a:endParaRPr sz="1000" b="1" dirty="0">
              <a:solidFill>
                <a:srgbClr val="0070C0"/>
              </a:solidFill>
              <a:latin typeface="Arial"/>
              <a:cs typeface="Arial"/>
            </a:endParaRPr>
          </a:p>
          <a:p>
            <a:pPr marL="327660" indent="-315595">
              <a:lnSpc>
                <a:spcPct val="100000"/>
              </a:lnSpc>
              <a:spcBef>
                <a:spcPts val="35"/>
              </a:spcBef>
              <a:buChar char="•"/>
              <a:tabLst>
                <a:tab pos="327660" algn="l"/>
                <a:tab pos="328295" algn="l"/>
              </a:tabLst>
            </a:pPr>
            <a:r>
              <a:rPr lang="en-US" sz="1950" spc="15" dirty="0">
                <a:solidFill>
                  <a:srgbClr val="3F3F3F"/>
                </a:solidFill>
                <a:highlight>
                  <a:srgbClr val="FFFFFF"/>
                </a:highlight>
                <a:latin typeface="Arial"/>
                <a:cs typeface="Arial"/>
              </a:rPr>
              <a:t>$200M Environmental AE MATOC &gt; NAD-Wide &gt; 3QFY22 &gt; SB and UNR/Quals Based</a:t>
            </a:r>
          </a:p>
          <a:p>
            <a:pPr marL="327660" indent="-315595">
              <a:lnSpc>
                <a:spcPct val="100000"/>
              </a:lnSpc>
              <a:spcBef>
                <a:spcPts val="35"/>
              </a:spcBef>
              <a:buChar char="•"/>
              <a:tabLst>
                <a:tab pos="327660" algn="l"/>
                <a:tab pos="328295" algn="l"/>
              </a:tabLst>
            </a:pPr>
            <a:endParaRPr lang="en-US" sz="1950" spc="15" dirty="0">
              <a:solidFill>
                <a:srgbClr val="3F3F3F"/>
              </a:solidFill>
              <a:latin typeface="Arial"/>
              <a:cs typeface="Arial"/>
            </a:endParaRPr>
          </a:p>
          <a:p>
            <a:pPr marL="12065">
              <a:lnSpc>
                <a:spcPct val="100000"/>
              </a:lnSpc>
              <a:spcBef>
                <a:spcPts val="35"/>
              </a:spcBef>
              <a:tabLst>
                <a:tab pos="327660" algn="l"/>
                <a:tab pos="328295" algn="l"/>
              </a:tabLst>
            </a:pPr>
            <a:r>
              <a:rPr lang="en-US" sz="2200" b="1" spc="10" dirty="0">
                <a:solidFill>
                  <a:srgbClr val="0070C0"/>
                </a:solidFill>
                <a:latin typeface="Arial"/>
                <a:cs typeface="Arial"/>
              </a:rPr>
              <a:t>Construction </a:t>
            </a:r>
            <a:r>
              <a:rPr lang="en-US" sz="2200" b="1" spc="-40" dirty="0">
                <a:solidFill>
                  <a:srgbClr val="0070C0"/>
                </a:solidFill>
                <a:latin typeface="Arial"/>
                <a:cs typeface="Arial"/>
              </a:rPr>
              <a:t>Task </a:t>
            </a:r>
            <a:r>
              <a:rPr lang="en-US" sz="2200" b="1" spc="15" dirty="0">
                <a:solidFill>
                  <a:srgbClr val="0070C0"/>
                </a:solidFill>
                <a:latin typeface="Arial"/>
                <a:cs typeface="Arial"/>
              </a:rPr>
              <a:t>Order</a:t>
            </a:r>
            <a:r>
              <a:rPr lang="en-US" sz="2200" b="1" spc="-10" dirty="0">
                <a:solidFill>
                  <a:srgbClr val="0070C0"/>
                </a:solidFill>
                <a:latin typeface="Arial"/>
                <a:cs typeface="Arial"/>
              </a:rPr>
              <a:t> </a:t>
            </a:r>
            <a:r>
              <a:rPr lang="en-US" sz="2200" b="1" spc="10" dirty="0">
                <a:solidFill>
                  <a:srgbClr val="0070C0"/>
                </a:solidFill>
                <a:latin typeface="Arial"/>
                <a:cs typeface="Arial"/>
              </a:rPr>
              <a:t>Contracts (Includes DB &amp; DBB)</a:t>
            </a:r>
            <a:endParaRPr lang="en-US" sz="2200" spc="15" dirty="0">
              <a:solidFill>
                <a:srgbClr val="3F3F3F"/>
              </a:solidFill>
              <a:latin typeface="Arial"/>
              <a:cs typeface="Arial"/>
            </a:endParaRPr>
          </a:p>
          <a:p>
            <a:pPr marL="327660" indent="-315595">
              <a:lnSpc>
                <a:spcPct val="100000"/>
              </a:lnSpc>
              <a:spcBef>
                <a:spcPts val="35"/>
              </a:spcBef>
              <a:buChar char="•"/>
              <a:tabLst>
                <a:tab pos="327660" algn="l"/>
                <a:tab pos="328295" algn="l"/>
              </a:tabLst>
            </a:pPr>
            <a:endParaRPr lang="en-US" sz="1000" spc="15" dirty="0">
              <a:solidFill>
                <a:srgbClr val="3F3F3F"/>
              </a:solidFill>
              <a:latin typeface="Arial"/>
              <a:cs typeface="Arial"/>
            </a:endParaRPr>
          </a:p>
          <a:p>
            <a:pPr marL="327660" indent="-315595">
              <a:lnSpc>
                <a:spcPct val="100000"/>
              </a:lnSpc>
              <a:spcBef>
                <a:spcPts val="35"/>
              </a:spcBef>
              <a:buChar char="•"/>
              <a:tabLst>
                <a:tab pos="327660" algn="l"/>
                <a:tab pos="328295" algn="l"/>
              </a:tabLst>
            </a:pPr>
            <a:r>
              <a:rPr sz="1950" spc="15" dirty="0">
                <a:solidFill>
                  <a:srgbClr val="3F3F3F"/>
                </a:solidFill>
                <a:highlight>
                  <a:srgbClr val="FFFFFF"/>
                </a:highlight>
                <a:latin typeface="Arial"/>
                <a:cs typeface="Arial"/>
              </a:rPr>
              <a:t>$</a:t>
            </a:r>
            <a:r>
              <a:rPr lang="en-US" sz="1950" spc="15" dirty="0">
                <a:solidFill>
                  <a:srgbClr val="3F3F3F"/>
                </a:solidFill>
                <a:highlight>
                  <a:srgbClr val="FFFFFF"/>
                </a:highlight>
                <a:latin typeface="Arial"/>
                <a:cs typeface="Arial"/>
              </a:rPr>
              <a:t>499</a:t>
            </a:r>
            <a:r>
              <a:rPr sz="1950" spc="15" dirty="0">
                <a:solidFill>
                  <a:srgbClr val="3F3F3F"/>
                </a:solidFill>
                <a:highlight>
                  <a:srgbClr val="FFFFFF"/>
                </a:highlight>
                <a:latin typeface="Arial"/>
                <a:cs typeface="Arial"/>
              </a:rPr>
              <a:t>M</a:t>
            </a:r>
            <a:r>
              <a:rPr lang="en-US" sz="1950" spc="15" dirty="0">
                <a:solidFill>
                  <a:srgbClr val="3F3F3F"/>
                </a:solidFill>
                <a:highlight>
                  <a:srgbClr val="FFFFFF"/>
                </a:highlight>
                <a:latin typeface="Arial"/>
                <a:cs typeface="Arial"/>
              </a:rPr>
              <a:t> Construction MATOC &gt; NAB-Wide &gt; 3QFY22 &gt; UNR/SB Reserve</a:t>
            </a:r>
          </a:p>
          <a:p>
            <a:pPr marL="354965" indent="-342900">
              <a:spcBef>
                <a:spcPts val="35"/>
              </a:spcBef>
              <a:buFont typeface="Arial" panose="020B0604020202020204" pitchFamily="34" charset="0"/>
              <a:buChar char="•"/>
              <a:tabLst>
                <a:tab pos="327660" algn="l"/>
                <a:tab pos="328295" algn="l"/>
              </a:tabLst>
            </a:pPr>
            <a:r>
              <a:rPr lang="en-US" sz="1950" dirty="0">
                <a:highlight>
                  <a:srgbClr val="FFFFFF"/>
                </a:highlight>
                <a:latin typeface="Arial" panose="020B0604020202020204" pitchFamily="34" charset="0"/>
                <a:cs typeface="Arial" panose="020B0604020202020204" pitchFamily="34" charset="0"/>
              </a:rPr>
              <a:t>$49M Intelligence Community SATOC/Bethesda &gt; 3QFY22 &gt; UNR</a:t>
            </a:r>
          </a:p>
          <a:p>
            <a:pPr marL="354965" indent="-342900">
              <a:spcBef>
                <a:spcPts val="35"/>
              </a:spcBef>
              <a:buFont typeface="Arial" panose="020B0604020202020204" pitchFamily="34" charset="0"/>
              <a:buChar char="•"/>
              <a:tabLst>
                <a:tab pos="327660" algn="l"/>
                <a:tab pos="328295" algn="l"/>
              </a:tabLst>
            </a:pPr>
            <a:r>
              <a:rPr lang="en-US" sz="1950" dirty="0">
                <a:highlight>
                  <a:srgbClr val="FFFFFF"/>
                </a:highlight>
                <a:latin typeface="Arial" panose="020B0604020202020204" pitchFamily="34" charset="0"/>
                <a:cs typeface="Arial" panose="020B0604020202020204" pitchFamily="34" charset="0"/>
              </a:rPr>
              <a:t>$100M WHS/Raven Rock Mountain Complex Construction SATOC &gt; 3QFY22 &gt; UNR</a:t>
            </a:r>
          </a:p>
          <a:p>
            <a:pPr>
              <a:lnSpc>
                <a:spcPct val="100000"/>
              </a:lnSpc>
              <a:spcBef>
                <a:spcPts val="15"/>
              </a:spcBef>
              <a:buClr>
                <a:srgbClr val="3F3F3F"/>
              </a:buClr>
            </a:pPr>
            <a:endParaRPr sz="2000" dirty="0">
              <a:solidFill>
                <a:srgbClr val="0070C0"/>
              </a:solidFill>
              <a:latin typeface="Arial"/>
              <a:cs typeface="Arial"/>
            </a:endParaRPr>
          </a:p>
          <a:p>
            <a:pPr marL="12700">
              <a:lnSpc>
                <a:spcPct val="100000"/>
              </a:lnSpc>
            </a:pPr>
            <a:r>
              <a:rPr lang="en-US" sz="2200" b="1" spc="10" dirty="0">
                <a:solidFill>
                  <a:srgbClr val="0070C0"/>
                </a:solidFill>
                <a:latin typeface="Arial"/>
                <a:cs typeface="Arial"/>
              </a:rPr>
              <a:t>Washington Aqueduct Opportunity</a:t>
            </a:r>
          </a:p>
          <a:p>
            <a:pPr marL="12700">
              <a:lnSpc>
                <a:spcPct val="100000"/>
              </a:lnSpc>
            </a:pPr>
            <a:endParaRPr sz="1000" b="1" dirty="0">
              <a:solidFill>
                <a:srgbClr val="0070C0"/>
              </a:solidFill>
              <a:latin typeface="Arial"/>
              <a:cs typeface="Arial"/>
            </a:endParaRPr>
          </a:p>
          <a:p>
            <a:pPr marL="327660" indent="-315595">
              <a:lnSpc>
                <a:spcPct val="100000"/>
              </a:lnSpc>
              <a:spcBef>
                <a:spcPts val="35"/>
              </a:spcBef>
              <a:buChar char="•"/>
              <a:tabLst>
                <a:tab pos="327660" algn="l"/>
                <a:tab pos="328295" algn="l"/>
              </a:tabLst>
            </a:pPr>
            <a:r>
              <a:rPr lang="en-US" sz="1950" spc="15" dirty="0">
                <a:highlight>
                  <a:srgbClr val="FFFFFF"/>
                </a:highlight>
                <a:latin typeface="Arial"/>
                <a:cs typeface="Arial"/>
              </a:rPr>
              <a:t>$35M A/E IDIQ &gt; 3QFY22[SF330 due: 11APR22]</a:t>
            </a:r>
            <a:endParaRPr lang="en-US" sz="1950" dirty="0">
              <a:highlight>
                <a:srgbClr val="FFFFFF"/>
              </a:highlight>
              <a:latin typeface="Arial"/>
              <a:cs typeface="Arial"/>
            </a:endParaRPr>
          </a:p>
          <a:p>
            <a:pPr marL="327660" indent="-315595">
              <a:lnSpc>
                <a:spcPct val="100000"/>
              </a:lnSpc>
              <a:spcBef>
                <a:spcPts val="35"/>
              </a:spcBef>
              <a:buChar char="•"/>
              <a:tabLst>
                <a:tab pos="327660" algn="l"/>
                <a:tab pos="328295" algn="l"/>
              </a:tabLst>
            </a:pPr>
            <a:endParaRPr sz="1950" dirty="0">
              <a:latin typeface="Arial"/>
              <a:cs typeface="Arial"/>
            </a:endParaRPr>
          </a:p>
        </p:txBody>
      </p:sp>
      <p:pic>
        <p:nvPicPr>
          <p:cNvPr id="5" name="Picture 4" descr="A bridge over a body of water&#10;&#10;Description automatically generated">
            <a:extLst>
              <a:ext uri="{FF2B5EF4-FFF2-40B4-BE49-F238E27FC236}">
                <a16:creationId xmlns:a16="http://schemas.microsoft.com/office/drawing/2014/main" id="{7AD1DC8A-FAC5-48BD-9695-7ACB9307844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32581" y="3962691"/>
            <a:ext cx="3975511" cy="2650987"/>
          </a:xfrm>
          <a:prstGeom prst="rect">
            <a:avLst/>
          </a:prstGeom>
        </p:spPr>
      </p:pic>
    </p:spTree>
    <p:extLst>
      <p:ext uri="{BB962C8B-B14F-4D97-AF65-F5344CB8AC3E}">
        <p14:creationId xmlns:p14="http://schemas.microsoft.com/office/powerpoint/2010/main" val="76418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67326" y="5894364"/>
            <a:ext cx="2212287" cy="74699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920455" y="316530"/>
            <a:ext cx="10233320" cy="495002"/>
          </a:xfrm>
          <a:prstGeom prst="rect">
            <a:avLst/>
          </a:prstGeom>
        </p:spPr>
        <p:txBody>
          <a:bodyPr/>
          <a:lstStyle>
            <a:lvl1pPr algn="l" rtl="0" eaLnBrk="1" fontAlgn="base" hangingPunct="1">
              <a:spcBef>
                <a:spcPct val="0"/>
              </a:spcBef>
              <a:spcAft>
                <a:spcPct val="0"/>
              </a:spcAft>
              <a:defRPr sz="18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5pPr>
            <a:lvl6pPr marL="342900" algn="l" rtl="0" eaLnBrk="1" fontAlgn="base" hangingPunct="1">
              <a:spcBef>
                <a:spcPct val="0"/>
              </a:spcBef>
              <a:spcAft>
                <a:spcPct val="0"/>
              </a:spcAft>
              <a:defRPr sz="3300">
                <a:solidFill>
                  <a:schemeClr val="tx1"/>
                </a:solidFill>
                <a:latin typeface="Arial" charset="0"/>
                <a:cs typeface="Arial" charset="0"/>
              </a:defRPr>
            </a:lvl6pPr>
            <a:lvl7pPr marL="685800" algn="l" rtl="0" eaLnBrk="1" fontAlgn="base" hangingPunct="1">
              <a:spcBef>
                <a:spcPct val="0"/>
              </a:spcBef>
              <a:spcAft>
                <a:spcPct val="0"/>
              </a:spcAft>
              <a:defRPr sz="3300">
                <a:solidFill>
                  <a:schemeClr val="tx1"/>
                </a:solidFill>
                <a:latin typeface="Arial" charset="0"/>
                <a:cs typeface="Arial" charset="0"/>
              </a:defRPr>
            </a:lvl7pPr>
            <a:lvl8pPr marL="1028700" algn="l" rtl="0" eaLnBrk="1" fontAlgn="base" hangingPunct="1">
              <a:spcBef>
                <a:spcPct val="0"/>
              </a:spcBef>
              <a:spcAft>
                <a:spcPct val="0"/>
              </a:spcAft>
              <a:defRPr sz="3300">
                <a:solidFill>
                  <a:schemeClr val="tx1"/>
                </a:solidFill>
                <a:latin typeface="Arial" charset="0"/>
                <a:cs typeface="Arial" charset="0"/>
              </a:defRPr>
            </a:lvl8pPr>
            <a:lvl9pPr marL="1371600" algn="l" rtl="0" eaLnBrk="1" fontAlgn="base" hangingPunct="1">
              <a:spcBef>
                <a:spcPct val="0"/>
              </a:spcBef>
              <a:spcAft>
                <a:spcPct val="0"/>
              </a:spcAft>
              <a:defRPr sz="3300">
                <a:solidFill>
                  <a:schemeClr val="tx1"/>
                </a:solidFill>
                <a:latin typeface="Arial" charset="0"/>
                <a:cs typeface="Arial" charset="0"/>
              </a:defRPr>
            </a:lvl9pPr>
          </a:lstStyle>
          <a:p>
            <a:r>
              <a:rPr lang="en-US" sz="2800" dirty="0">
                <a:solidFill>
                  <a:schemeClr val="tx1"/>
                </a:solidFill>
              </a:rPr>
              <a:t>FUTURE CONSTRUCTION CONTRACT opportunities</a:t>
            </a:r>
          </a:p>
        </p:txBody>
      </p:sp>
      <p:sp>
        <p:nvSpPr>
          <p:cNvPr id="7" name="object 6">
            <a:extLst>
              <a:ext uri="{FF2B5EF4-FFF2-40B4-BE49-F238E27FC236}">
                <a16:creationId xmlns:a16="http://schemas.microsoft.com/office/drawing/2014/main" id="{3608267A-E419-4B91-B822-A574C549BD6E}"/>
              </a:ext>
            </a:extLst>
          </p:cNvPr>
          <p:cNvSpPr txBox="1"/>
          <p:nvPr/>
        </p:nvSpPr>
        <p:spPr>
          <a:xfrm>
            <a:off x="400877" y="998006"/>
            <a:ext cx="7247595" cy="5825954"/>
          </a:xfrm>
          <a:prstGeom prst="rect">
            <a:avLst/>
          </a:prstGeom>
        </p:spPr>
        <p:txBody>
          <a:bodyPr vert="horz" wrap="square" lIns="0" tIns="16510" rIns="0" bIns="0" rtlCol="0">
            <a:spAutoFit/>
          </a:bodyPr>
          <a:lstStyle/>
          <a:p>
            <a:pPr marL="12065" marR="0" lvl="0" indent="0" defTabSz="914400" eaLnBrk="1" fontAlgn="auto" latinLnBrk="0" hangingPunct="1">
              <a:lnSpc>
                <a:spcPct val="100000"/>
              </a:lnSpc>
              <a:spcBef>
                <a:spcPts val="35"/>
              </a:spcBef>
              <a:spcAft>
                <a:spcPts val="0"/>
              </a:spcAft>
              <a:buClrTx/>
              <a:buSzTx/>
              <a:buFontTx/>
              <a:buNone/>
              <a:tabLst>
                <a:tab pos="327660" algn="l"/>
                <a:tab pos="328295" algn="l"/>
              </a:tabLst>
              <a:defRPr/>
            </a:pPr>
            <a:r>
              <a:rPr kumimoji="0" lang="en-US" sz="2200" b="1" i="0" strike="noStrike" kern="0" cap="none" spc="10" normalizeH="0" baseline="0" noProof="0" dirty="0">
                <a:ln>
                  <a:noFill/>
                </a:ln>
                <a:solidFill>
                  <a:srgbClr val="0070C0"/>
                </a:solidFill>
                <a:effectLst/>
                <a:uLnTx/>
                <a:uFillTx/>
                <a:cs typeface="Arial"/>
              </a:rPr>
              <a:t>Military Program</a:t>
            </a:r>
          </a:p>
          <a:p>
            <a:pPr marL="469265" marR="0" lvl="1" indent="0" defTabSz="914400" eaLnBrk="1" fontAlgn="auto" latinLnBrk="0" hangingPunct="1">
              <a:lnSpc>
                <a:spcPct val="100000"/>
              </a:lnSpc>
              <a:spcBef>
                <a:spcPts val="35"/>
              </a:spcBef>
              <a:spcAft>
                <a:spcPts val="0"/>
              </a:spcAft>
              <a:buClrTx/>
              <a:buSzTx/>
              <a:buFontTx/>
              <a:buNone/>
              <a:tabLst>
                <a:tab pos="327660" algn="l"/>
                <a:tab pos="328295" algn="l"/>
              </a:tabLst>
              <a:defRPr/>
            </a:pPr>
            <a:endParaRPr kumimoji="0" lang="en-US" sz="1000" b="0" i="0" u="none" strike="noStrike" kern="0" cap="none" spc="0" normalizeH="0" baseline="0" noProof="0" dirty="0">
              <a:ln>
                <a:noFill/>
              </a:ln>
              <a:solidFill>
                <a:srgbClr val="000000"/>
              </a:solidFill>
              <a:effectLst/>
              <a:uLnTx/>
              <a:uFillTx/>
            </a:endParaRPr>
          </a:p>
          <a:p>
            <a:pPr marL="327660" marR="0" lvl="0" indent="-315595" defTabSz="914400" eaLnBrk="1" fontAlgn="auto" latinLnBrk="0" hangingPunct="1">
              <a:lnSpc>
                <a:spcPct val="100000"/>
              </a:lnSpc>
              <a:spcBef>
                <a:spcPts val="35"/>
              </a:spcBef>
              <a:spcAft>
                <a:spcPts val="0"/>
              </a:spcAft>
              <a:buClrTx/>
              <a:buSzTx/>
              <a:buFontTx/>
              <a:buChar char="•"/>
              <a:tabLst>
                <a:tab pos="327660" algn="l"/>
                <a:tab pos="328295" algn="l"/>
              </a:tabLst>
              <a:defRPr/>
            </a:pPr>
            <a:r>
              <a:rPr kumimoji="0" lang="en-US" sz="1950" b="1" i="0" u="none" strike="noStrike" kern="0" cap="none" spc="0" normalizeH="0" baseline="0" noProof="0" dirty="0">
                <a:ln>
                  <a:noFill/>
                </a:ln>
                <a:solidFill>
                  <a:srgbClr val="000000"/>
                </a:solidFill>
                <a:effectLst/>
                <a:uLnTx/>
                <a:uFillTx/>
              </a:rPr>
              <a:t>Fort Belvoir, VA</a:t>
            </a:r>
          </a:p>
          <a:p>
            <a:pPr marL="784860" marR="0" lvl="1" indent="-315595" defTabSz="914400" eaLnBrk="1" fontAlgn="auto" latinLnBrk="0" hangingPunct="1">
              <a:lnSpc>
                <a:spcPct val="100000"/>
              </a:lnSpc>
              <a:spcBef>
                <a:spcPts val="35"/>
              </a:spcBef>
              <a:spcAft>
                <a:spcPts val="0"/>
              </a:spcAft>
              <a:buClrTx/>
              <a:buSzTx/>
              <a:buFontTx/>
              <a:buChar char="•"/>
              <a:tabLst>
                <a:tab pos="327660" algn="l"/>
                <a:tab pos="328295" algn="l"/>
              </a:tabLst>
              <a:defRPr/>
            </a:pPr>
            <a:r>
              <a:rPr lang="en-US" sz="1950" kern="0" dirty="0">
                <a:highlight>
                  <a:srgbClr val="FFFFFF"/>
                </a:highlight>
              </a:rPr>
              <a:t>$25M-$50M Veterinary Clinic &gt; 4QFY22 &gt; DB</a:t>
            </a:r>
            <a:endParaRPr kumimoji="0" lang="en-US" sz="1950" i="0" u="none" strike="noStrike" kern="0" cap="none" spc="0" normalizeH="0" baseline="0" noProof="0" dirty="0">
              <a:ln>
                <a:noFill/>
              </a:ln>
              <a:effectLst/>
              <a:highlight>
                <a:srgbClr val="FFFFFF"/>
              </a:highlight>
              <a:uLnTx/>
              <a:uFillTx/>
            </a:endParaRPr>
          </a:p>
          <a:p>
            <a:pPr marL="12065" marR="0" lvl="0" indent="0" defTabSz="914400" eaLnBrk="1" fontAlgn="auto" latinLnBrk="0" hangingPunct="1">
              <a:lnSpc>
                <a:spcPct val="100000"/>
              </a:lnSpc>
              <a:spcBef>
                <a:spcPts val="35"/>
              </a:spcBef>
              <a:spcAft>
                <a:spcPts val="0"/>
              </a:spcAft>
              <a:buClrTx/>
              <a:buSzTx/>
              <a:buFontTx/>
              <a:buNone/>
              <a:tabLst>
                <a:tab pos="327660" algn="l"/>
                <a:tab pos="328295" algn="l"/>
              </a:tabLst>
              <a:defRPr/>
            </a:pPr>
            <a:endParaRPr kumimoji="0" lang="en-US" sz="1950" b="1" i="0" u="none" strike="noStrike" kern="0" cap="none" spc="10" normalizeH="0" baseline="0" noProof="0" dirty="0">
              <a:ln>
                <a:noFill/>
              </a:ln>
              <a:solidFill>
                <a:srgbClr val="0070C0"/>
              </a:solidFill>
              <a:effectLst/>
              <a:uLnTx/>
              <a:uFillTx/>
              <a:cs typeface="Arial"/>
            </a:endParaRPr>
          </a:p>
          <a:p>
            <a:pPr marL="327660" marR="0" lvl="0" indent="-315595" defTabSz="914400" eaLnBrk="1" fontAlgn="auto" latinLnBrk="0" hangingPunct="1">
              <a:lnSpc>
                <a:spcPct val="100000"/>
              </a:lnSpc>
              <a:spcBef>
                <a:spcPts val="35"/>
              </a:spcBef>
              <a:spcAft>
                <a:spcPts val="0"/>
              </a:spcAft>
              <a:buClrTx/>
              <a:buSzTx/>
              <a:buFontTx/>
              <a:buChar char="•"/>
              <a:tabLst>
                <a:tab pos="327660" algn="l"/>
                <a:tab pos="328295" algn="l"/>
              </a:tabLst>
              <a:defRPr/>
            </a:pPr>
            <a:r>
              <a:rPr kumimoji="0" lang="en-US" sz="1950" b="1" i="0" u="none" strike="noStrike" kern="0" cap="none" spc="0" normalizeH="0" baseline="0" noProof="0" dirty="0">
                <a:ln>
                  <a:noFill/>
                </a:ln>
                <a:solidFill>
                  <a:srgbClr val="000000"/>
                </a:solidFill>
                <a:effectLst/>
                <a:uLnTx/>
                <a:uFillTx/>
              </a:rPr>
              <a:t>Fort Detrick, MD</a:t>
            </a:r>
          </a:p>
          <a:p>
            <a:pPr marL="784860" marR="0" lvl="1" indent="-315595" defTabSz="914400" eaLnBrk="1" fontAlgn="auto" latinLnBrk="0" hangingPunct="1">
              <a:lnSpc>
                <a:spcPct val="100000"/>
              </a:lnSpc>
              <a:spcBef>
                <a:spcPts val="35"/>
              </a:spcBef>
              <a:spcAft>
                <a:spcPts val="0"/>
              </a:spcAft>
              <a:buClrTx/>
              <a:buSzTx/>
              <a:buFontTx/>
              <a:buChar char="•"/>
              <a:tabLst>
                <a:tab pos="327660" algn="l"/>
                <a:tab pos="328295" algn="l"/>
              </a:tabLst>
              <a:defRPr/>
            </a:pPr>
            <a:r>
              <a:rPr kumimoji="0" lang="en-US" sz="1950" i="0" u="none" strike="noStrike" kern="0" cap="none" spc="0" normalizeH="0" baseline="0" noProof="0" dirty="0">
                <a:ln>
                  <a:noFill/>
                </a:ln>
                <a:effectLst/>
                <a:highlight>
                  <a:srgbClr val="FFFFFF"/>
                </a:highlight>
                <a:uLnTx/>
                <a:uFillTx/>
              </a:rPr>
              <a:t>$25M-$50M Repair USAMRIID Laboratory (</a:t>
            </a:r>
            <a:r>
              <a:rPr lang="en-US" sz="1950" kern="0" dirty="0">
                <a:highlight>
                  <a:srgbClr val="FFFFFF"/>
                </a:highlight>
              </a:rPr>
              <a:t>Effluent Decontamination System</a:t>
            </a:r>
            <a:r>
              <a:rPr kumimoji="0" lang="en-US" sz="1950" i="0" u="none" strike="noStrike" kern="0" cap="none" spc="0" normalizeH="0" baseline="0" noProof="0" dirty="0">
                <a:ln>
                  <a:noFill/>
                </a:ln>
                <a:effectLst/>
                <a:highlight>
                  <a:srgbClr val="FFFFFF"/>
                </a:highlight>
                <a:uLnTx/>
                <a:uFillTx/>
              </a:rPr>
              <a:t>) Building 8100 &gt; 2QFY23 &gt; DB</a:t>
            </a:r>
          </a:p>
          <a:p>
            <a:pPr marL="784860" marR="0" lvl="1" indent="-315595" defTabSz="914400" eaLnBrk="1" fontAlgn="auto" latinLnBrk="0" hangingPunct="1">
              <a:lnSpc>
                <a:spcPct val="100000"/>
              </a:lnSpc>
              <a:spcBef>
                <a:spcPts val="35"/>
              </a:spcBef>
              <a:spcAft>
                <a:spcPts val="0"/>
              </a:spcAft>
              <a:buClrTx/>
              <a:buSzTx/>
              <a:buFontTx/>
              <a:buChar char="•"/>
              <a:tabLst>
                <a:tab pos="327660" algn="l"/>
                <a:tab pos="328295" algn="l"/>
              </a:tabLst>
              <a:defRPr/>
            </a:pPr>
            <a:r>
              <a:rPr kumimoji="0" lang="en-US" sz="1950" i="0" u="none" strike="noStrike" kern="0" cap="none" spc="0" normalizeH="0" baseline="0" noProof="0" dirty="0">
                <a:ln>
                  <a:noFill/>
                </a:ln>
                <a:effectLst/>
                <a:highlight>
                  <a:srgbClr val="FFFFFF"/>
                </a:highlight>
                <a:uLnTx/>
                <a:uFillTx/>
              </a:rPr>
              <a:t>$25M-$50M Incinerator Facility &gt; FY23 &gt; DB</a:t>
            </a:r>
          </a:p>
          <a:p>
            <a:pPr marL="784860" marR="0" lvl="1" indent="-315595" defTabSz="914400" eaLnBrk="1" fontAlgn="auto" latinLnBrk="0" hangingPunct="1">
              <a:lnSpc>
                <a:spcPct val="100000"/>
              </a:lnSpc>
              <a:spcBef>
                <a:spcPts val="35"/>
              </a:spcBef>
              <a:spcAft>
                <a:spcPts val="0"/>
              </a:spcAft>
              <a:buClrTx/>
              <a:buSzTx/>
              <a:buFontTx/>
              <a:buChar char="•"/>
              <a:tabLst>
                <a:tab pos="327660" algn="l"/>
                <a:tab pos="328295" algn="l"/>
              </a:tabLst>
              <a:defRPr/>
            </a:pPr>
            <a:endParaRPr lang="en-US" sz="1950" kern="0" dirty="0">
              <a:highlight>
                <a:srgbClr val="00FF00"/>
              </a:highlight>
            </a:endParaRPr>
          </a:p>
          <a:p>
            <a:pPr marL="327660" indent="-315595">
              <a:spcBef>
                <a:spcPts val="35"/>
              </a:spcBef>
              <a:buFontTx/>
              <a:buChar char="•"/>
              <a:tabLst>
                <a:tab pos="327660" algn="l"/>
                <a:tab pos="328295" algn="l"/>
              </a:tabLst>
            </a:pPr>
            <a:r>
              <a:rPr lang="en-US" sz="1950" b="1" dirty="0">
                <a:solidFill>
                  <a:srgbClr val="000000"/>
                </a:solidFill>
                <a:latin typeface="Arial" panose="020B0604020202020204" pitchFamily="34" charset="0"/>
              </a:rPr>
              <a:t>Ft. Meade</a:t>
            </a:r>
          </a:p>
          <a:p>
            <a:pPr marL="784860" lvl="1" indent="-315595">
              <a:spcBef>
                <a:spcPts val="35"/>
              </a:spcBef>
              <a:buFontTx/>
              <a:buChar char="•"/>
              <a:tabLst>
                <a:tab pos="327660" algn="l"/>
                <a:tab pos="328295" algn="l"/>
              </a:tabLst>
            </a:pPr>
            <a:r>
              <a:rPr lang="en-US" sz="1950" dirty="0">
                <a:highlight>
                  <a:srgbClr val="FFFFFF"/>
                </a:highlight>
                <a:latin typeface="Arial" panose="020B0604020202020204" pitchFamily="34" charset="0"/>
                <a:cs typeface="Arial" panose="020B0604020202020204" pitchFamily="34" charset="0"/>
              </a:rPr>
              <a:t>$10M-$25M BLDG 2234 (DPW/INSCOM) &gt; 3QFY22/23 &gt; DB</a:t>
            </a:r>
          </a:p>
          <a:p>
            <a:pPr marL="784860" lvl="1" indent="-315595">
              <a:spcBef>
                <a:spcPts val="35"/>
              </a:spcBef>
              <a:buFontTx/>
              <a:buChar char="•"/>
              <a:tabLst>
                <a:tab pos="327660" algn="l"/>
                <a:tab pos="328295" algn="l"/>
              </a:tabLst>
            </a:pPr>
            <a:r>
              <a:rPr lang="en-US" sz="1950" dirty="0">
                <a:highlight>
                  <a:srgbClr val="FFFFFF"/>
                </a:highlight>
                <a:latin typeface="Arial" panose="020B0604020202020204" pitchFamily="34" charset="0"/>
                <a:cs typeface="Arial" panose="020B0604020202020204" pitchFamily="34" charset="0"/>
              </a:rPr>
              <a:t>$5M-$10M Former Asymmetrical Warfare Group Facility (2270) &gt; 3QFY22 &gt; DB</a:t>
            </a:r>
          </a:p>
          <a:p>
            <a:pPr marL="784860" lvl="1" indent="-315595">
              <a:spcBef>
                <a:spcPts val="35"/>
              </a:spcBef>
              <a:buFontTx/>
              <a:buChar char="•"/>
              <a:tabLst>
                <a:tab pos="327660" algn="l"/>
                <a:tab pos="328295" algn="l"/>
              </a:tabLst>
            </a:pPr>
            <a:endParaRPr lang="en-US" sz="1950" dirty="0">
              <a:highlight>
                <a:srgbClr val="FFFFFF"/>
              </a:highlight>
              <a:latin typeface="Arial" panose="020B0604020202020204" pitchFamily="34" charset="0"/>
              <a:cs typeface="Arial" panose="020B0604020202020204" pitchFamily="34" charset="0"/>
            </a:endParaRPr>
          </a:p>
          <a:p>
            <a:pPr marL="327660" indent="-315595">
              <a:spcBef>
                <a:spcPts val="35"/>
              </a:spcBef>
              <a:buFontTx/>
              <a:buChar char="•"/>
              <a:tabLst>
                <a:tab pos="327660" algn="l"/>
                <a:tab pos="328295" algn="l"/>
              </a:tabLst>
            </a:pPr>
            <a:r>
              <a:rPr lang="en-US" sz="1950" b="1" dirty="0">
                <a:solidFill>
                  <a:srgbClr val="000000"/>
                </a:solidFill>
                <a:latin typeface="Arial" panose="020B0604020202020204" pitchFamily="34" charset="0"/>
              </a:rPr>
              <a:t>East Campus – Ft. Meade</a:t>
            </a:r>
          </a:p>
          <a:p>
            <a:pPr marL="784860" lvl="1" indent="-315595">
              <a:spcBef>
                <a:spcPts val="35"/>
              </a:spcBef>
              <a:buFontTx/>
              <a:buChar char="•"/>
              <a:tabLst>
                <a:tab pos="327660" algn="l"/>
                <a:tab pos="328295" algn="l"/>
              </a:tabLst>
            </a:pPr>
            <a:r>
              <a:rPr lang="en-US" sz="1950" dirty="0">
                <a:highlight>
                  <a:srgbClr val="FFFFFF"/>
                </a:highlight>
                <a:latin typeface="Arial" panose="020B0604020202020204" pitchFamily="34" charset="0"/>
                <a:cs typeface="Arial" panose="020B0604020202020204" pitchFamily="34" charset="0"/>
              </a:rPr>
              <a:t>$500-$1B East Campus Building #5 (ECB5) &gt; 2QFY23 &gt; ECI/UNR</a:t>
            </a:r>
            <a:endParaRPr kumimoji="0" lang="en-US" sz="1950" i="0" u="none" strike="noStrike" kern="0" cap="none" spc="0" normalizeH="0" baseline="0" noProof="0" dirty="0">
              <a:ln>
                <a:noFill/>
              </a:ln>
              <a:effectLst/>
              <a:highlight>
                <a:srgbClr val="00FF00"/>
              </a:highlight>
              <a:uLnTx/>
              <a:uFillTx/>
            </a:endParaRPr>
          </a:p>
        </p:txBody>
      </p:sp>
      <p:pic>
        <p:nvPicPr>
          <p:cNvPr id="4" name="Picture 3">
            <a:extLst>
              <a:ext uri="{FF2B5EF4-FFF2-40B4-BE49-F238E27FC236}">
                <a16:creationId xmlns:a16="http://schemas.microsoft.com/office/drawing/2014/main" id="{D0504E7E-AB35-4C75-864C-05625CA99B50}"/>
              </a:ext>
            </a:extLst>
          </p:cNvPr>
          <p:cNvPicPr>
            <a:picLocks noChangeAspect="1"/>
          </p:cNvPicPr>
          <p:nvPr/>
        </p:nvPicPr>
        <p:blipFill>
          <a:blip r:embed="rId3"/>
          <a:stretch>
            <a:fillRect/>
          </a:stretch>
        </p:blipFill>
        <p:spPr>
          <a:xfrm>
            <a:off x="8098561" y="4129010"/>
            <a:ext cx="3601868" cy="2412460"/>
          </a:xfrm>
          <a:prstGeom prst="rect">
            <a:avLst/>
          </a:prstGeom>
        </p:spPr>
      </p:pic>
      <p:pic>
        <p:nvPicPr>
          <p:cNvPr id="8" name="Picture 7">
            <a:extLst>
              <a:ext uri="{FF2B5EF4-FFF2-40B4-BE49-F238E27FC236}">
                <a16:creationId xmlns:a16="http://schemas.microsoft.com/office/drawing/2014/main" id="{1D889374-540B-431C-9C24-5E7FF5F199C1}"/>
              </a:ext>
            </a:extLst>
          </p:cNvPr>
          <p:cNvPicPr>
            <a:picLocks noChangeAspect="1"/>
          </p:cNvPicPr>
          <p:nvPr/>
        </p:nvPicPr>
        <p:blipFill>
          <a:blip r:embed="rId4"/>
          <a:stretch>
            <a:fillRect/>
          </a:stretch>
        </p:blipFill>
        <p:spPr>
          <a:xfrm>
            <a:off x="7567018" y="1429484"/>
            <a:ext cx="4133411" cy="2294803"/>
          </a:xfrm>
          <a:prstGeom prst="rect">
            <a:avLst/>
          </a:prstGeom>
        </p:spPr>
      </p:pic>
    </p:spTree>
    <p:extLst>
      <p:ext uri="{BB962C8B-B14F-4D97-AF65-F5344CB8AC3E}">
        <p14:creationId xmlns:p14="http://schemas.microsoft.com/office/powerpoint/2010/main" val="595227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67326" y="5894364"/>
            <a:ext cx="2212287" cy="74699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920455" y="316530"/>
            <a:ext cx="8742555" cy="495002"/>
          </a:xfrm>
          <a:prstGeom prst="rect">
            <a:avLst/>
          </a:prstGeom>
        </p:spPr>
        <p:txBody>
          <a:bodyPr/>
          <a:lstStyle>
            <a:lvl1pPr algn="l" rtl="0" eaLnBrk="1" fontAlgn="base" hangingPunct="1">
              <a:spcBef>
                <a:spcPct val="0"/>
              </a:spcBef>
              <a:spcAft>
                <a:spcPct val="0"/>
              </a:spcAft>
              <a:defRPr sz="18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5pPr>
            <a:lvl6pPr marL="342900" algn="l" rtl="0" eaLnBrk="1" fontAlgn="base" hangingPunct="1">
              <a:spcBef>
                <a:spcPct val="0"/>
              </a:spcBef>
              <a:spcAft>
                <a:spcPct val="0"/>
              </a:spcAft>
              <a:defRPr sz="3300">
                <a:solidFill>
                  <a:schemeClr val="tx1"/>
                </a:solidFill>
                <a:latin typeface="Arial" charset="0"/>
                <a:cs typeface="Arial" charset="0"/>
              </a:defRPr>
            </a:lvl6pPr>
            <a:lvl7pPr marL="685800" algn="l" rtl="0" eaLnBrk="1" fontAlgn="base" hangingPunct="1">
              <a:spcBef>
                <a:spcPct val="0"/>
              </a:spcBef>
              <a:spcAft>
                <a:spcPct val="0"/>
              </a:spcAft>
              <a:defRPr sz="3300">
                <a:solidFill>
                  <a:schemeClr val="tx1"/>
                </a:solidFill>
                <a:latin typeface="Arial" charset="0"/>
                <a:cs typeface="Arial" charset="0"/>
              </a:defRPr>
            </a:lvl7pPr>
            <a:lvl8pPr marL="1028700" algn="l" rtl="0" eaLnBrk="1" fontAlgn="base" hangingPunct="1">
              <a:spcBef>
                <a:spcPct val="0"/>
              </a:spcBef>
              <a:spcAft>
                <a:spcPct val="0"/>
              </a:spcAft>
              <a:defRPr sz="3300">
                <a:solidFill>
                  <a:schemeClr val="tx1"/>
                </a:solidFill>
                <a:latin typeface="Arial" charset="0"/>
                <a:cs typeface="Arial" charset="0"/>
              </a:defRPr>
            </a:lvl8pPr>
            <a:lvl9pPr marL="1371600" algn="l" rtl="0" eaLnBrk="1" fontAlgn="base" hangingPunct="1">
              <a:spcBef>
                <a:spcPct val="0"/>
              </a:spcBef>
              <a:spcAft>
                <a:spcPct val="0"/>
              </a:spcAft>
              <a:defRPr sz="3300">
                <a:solidFill>
                  <a:schemeClr val="tx1"/>
                </a:solidFill>
                <a:latin typeface="Arial" charset="0"/>
                <a:cs typeface="Arial" charset="0"/>
              </a:defRPr>
            </a:lvl9pPr>
          </a:lstStyle>
          <a:p>
            <a:r>
              <a:rPr lang="en-US" sz="2800" dirty="0">
                <a:solidFill>
                  <a:schemeClr val="tx1"/>
                </a:solidFill>
              </a:rPr>
              <a:t>FUTURE CONTRACT opportunities</a:t>
            </a:r>
          </a:p>
        </p:txBody>
      </p:sp>
      <p:sp>
        <p:nvSpPr>
          <p:cNvPr id="7" name="object 6">
            <a:extLst>
              <a:ext uri="{FF2B5EF4-FFF2-40B4-BE49-F238E27FC236}">
                <a16:creationId xmlns:a16="http://schemas.microsoft.com/office/drawing/2014/main" id="{E9047E69-50AC-45F8-A621-014093AA872B}"/>
              </a:ext>
            </a:extLst>
          </p:cNvPr>
          <p:cNvSpPr txBox="1"/>
          <p:nvPr/>
        </p:nvSpPr>
        <p:spPr>
          <a:xfrm>
            <a:off x="926509" y="1053295"/>
            <a:ext cx="7093541" cy="4610236"/>
          </a:xfrm>
          <a:prstGeom prst="rect">
            <a:avLst/>
          </a:prstGeom>
        </p:spPr>
        <p:txBody>
          <a:bodyPr vert="horz" wrap="square" lIns="0" tIns="16510" rIns="0" bIns="0" rtlCol="0">
            <a:spAutoFit/>
          </a:bodyPr>
          <a:lstStyle/>
          <a:p>
            <a:pPr marL="12700">
              <a:lnSpc>
                <a:spcPct val="100000"/>
              </a:lnSpc>
            </a:pPr>
            <a:r>
              <a:rPr lang="en-US" sz="2200" b="1" spc="10" dirty="0">
                <a:solidFill>
                  <a:srgbClr val="0070C0"/>
                </a:solidFill>
                <a:latin typeface="Arial"/>
                <a:cs typeface="Arial"/>
              </a:rPr>
              <a:t>Other Construction Contracting Opportunities</a:t>
            </a:r>
          </a:p>
          <a:p>
            <a:pPr marL="12700">
              <a:lnSpc>
                <a:spcPct val="100000"/>
              </a:lnSpc>
            </a:pPr>
            <a:endParaRPr sz="1000" b="1" dirty="0">
              <a:solidFill>
                <a:srgbClr val="0070C0"/>
              </a:solidFill>
              <a:latin typeface="Arial"/>
              <a:cs typeface="Arial"/>
            </a:endParaRPr>
          </a:p>
          <a:p>
            <a:pPr marL="327660" indent="-315595">
              <a:spcBef>
                <a:spcPts val="35"/>
              </a:spcBef>
              <a:buFontTx/>
              <a:buChar char="•"/>
              <a:tabLst>
                <a:tab pos="327660" algn="l"/>
                <a:tab pos="328295" algn="l"/>
              </a:tabLst>
            </a:pPr>
            <a:r>
              <a:rPr lang="en-US" sz="1950" dirty="0">
                <a:latin typeface="Arial" panose="020B0604020202020204" pitchFamily="34" charset="0"/>
                <a:cs typeface="Arial" panose="020B0604020202020204" pitchFamily="34" charset="0"/>
              </a:rPr>
              <a:t>USDA-BARC – Modernization of Research Facilities, Beltsville</a:t>
            </a:r>
          </a:p>
          <a:p>
            <a:pPr marL="784860" lvl="1" indent="-315595">
              <a:spcBef>
                <a:spcPts val="35"/>
              </a:spcBef>
              <a:buFontTx/>
              <a:buChar char="•"/>
              <a:tabLst>
                <a:tab pos="327660" algn="l"/>
                <a:tab pos="328295" algn="l"/>
              </a:tabLst>
            </a:pPr>
            <a:r>
              <a:rPr lang="en-US" sz="1950" dirty="0">
                <a:highlight>
                  <a:srgbClr val="FFFFFF"/>
                </a:highlight>
                <a:latin typeface="Arial" panose="020B0604020202020204" pitchFamily="34" charset="0"/>
                <a:cs typeface="Arial" panose="020B0604020202020204" pitchFamily="34" charset="0"/>
              </a:rPr>
              <a:t>$25-$100M Building 308 &gt; 3QFY22 &gt; DB</a:t>
            </a:r>
          </a:p>
          <a:p>
            <a:pPr marL="784860" lvl="1" indent="-315595">
              <a:spcBef>
                <a:spcPts val="35"/>
              </a:spcBef>
              <a:buFontTx/>
              <a:buChar char="•"/>
              <a:tabLst>
                <a:tab pos="327660" algn="l"/>
                <a:tab pos="328295" algn="l"/>
              </a:tabLst>
            </a:pPr>
            <a:r>
              <a:rPr lang="en-US" sz="1950" dirty="0">
                <a:highlight>
                  <a:srgbClr val="FFFFFF"/>
                </a:highlight>
                <a:latin typeface="Arial" panose="020B0604020202020204" pitchFamily="34" charset="0"/>
                <a:cs typeface="Arial" panose="020B0604020202020204" pitchFamily="34" charset="0"/>
              </a:rPr>
              <a:t>$25-$100M Building 005 &gt; 3QFY22 &gt; DB</a:t>
            </a:r>
          </a:p>
          <a:p>
            <a:pPr marL="12065">
              <a:spcBef>
                <a:spcPts val="35"/>
              </a:spcBef>
              <a:tabLst>
                <a:tab pos="327660" algn="l"/>
                <a:tab pos="328295" algn="l"/>
              </a:tabLst>
            </a:pPr>
            <a:endParaRPr lang="en-US" sz="1000" dirty="0">
              <a:highlight>
                <a:srgbClr val="FFFFFF"/>
              </a:highlight>
              <a:latin typeface="Arial" panose="020B0604020202020204" pitchFamily="34" charset="0"/>
              <a:cs typeface="Arial" panose="020B0604020202020204" pitchFamily="34" charset="0"/>
            </a:endParaRPr>
          </a:p>
          <a:p>
            <a:pPr marL="327660" indent="-315595">
              <a:spcBef>
                <a:spcPts val="35"/>
              </a:spcBef>
              <a:buFontTx/>
              <a:buChar char="•"/>
              <a:tabLst>
                <a:tab pos="327660" algn="l"/>
                <a:tab pos="328295" algn="l"/>
              </a:tabLst>
            </a:pPr>
            <a:r>
              <a:rPr lang="en-US" sz="1950" dirty="0">
                <a:highlight>
                  <a:srgbClr val="FFFFFF"/>
                </a:highlight>
                <a:latin typeface="Arial" panose="020B0604020202020204" pitchFamily="34" charset="0"/>
                <a:cs typeface="Arial" panose="020B0604020202020204" pitchFamily="34" charset="0"/>
              </a:rPr>
              <a:t>$100M-$500M Veteran’s Affairs Community Living Center(Perry Point, MD) &gt; FY22/23 &gt; TBD</a:t>
            </a:r>
          </a:p>
          <a:p>
            <a:pPr marL="12065">
              <a:spcBef>
                <a:spcPts val="35"/>
              </a:spcBef>
              <a:tabLst>
                <a:tab pos="327660" algn="l"/>
                <a:tab pos="328295" algn="l"/>
              </a:tabLst>
            </a:pPr>
            <a:endParaRPr lang="en-US" sz="1000" dirty="0">
              <a:latin typeface="Arial" panose="020B0604020202020204" pitchFamily="34" charset="0"/>
              <a:cs typeface="Arial" panose="020B0604020202020204" pitchFamily="34" charset="0"/>
            </a:endParaRPr>
          </a:p>
          <a:p>
            <a:pPr marL="12065">
              <a:spcBef>
                <a:spcPts val="35"/>
              </a:spcBef>
              <a:tabLst>
                <a:tab pos="327660" algn="l"/>
                <a:tab pos="328295" algn="l"/>
              </a:tabLst>
            </a:pPr>
            <a:r>
              <a:rPr lang="en-US" sz="2200" b="1" dirty="0">
                <a:solidFill>
                  <a:srgbClr val="0070C0"/>
                </a:solidFill>
                <a:latin typeface="Arial" panose="020B0604020202020204" pitchFamily="34" charset="0"/>
                <a:cs typeface="Arial" panose="020B0604020202020204" pitchFamily="34" charset="0"/>
              </a:rPr>
              <a:t>Environmental Services Contracting Opportunities</a:t>
            </a:r>
          </a:p>
          <a:p>
            <a:pPr marL="12065">
              <a:spcBef>
                <a:spcPts val="35"/>
              </a:spcBef>
              <a:tabLst>
                <a:tab pos="327660" algn="l"/>
                <a:tab pos="328295" algn="l"/>
              </a:tabLst>
            </a:pPr>
            <a:endParaRPr lang="en-US" sz="1000" b="1" dirty="0">
              <a:solidFill>
                <a:srgbClr val="0070C0"/>
              </a:solidFill>
              <a:highlight>
                <a:srgbClr val="00FF00"/>
              </a:highlight>
              <a:latin typeface="Arial" panose="020B0604020202020204" pitchFamily="34" charset="0"/>
              <a:cs typeface="Arial" panose="020B0604020202020204" pitchFamily="34" charset="0"/>
            </a:endParaRPr>
          </a:p>
          <a:p>
            <a:pPr marL="354965" indent="-342900">
              <a:spcBef>
                <a:spcPts val="35"/>
              </a:spcBef>
              <a:buFont typeface="Arial" panose="020B0604020202020204" pitchFamily="34" charset="0"/>
              <a:buChar char="•"/>
              <a:tabLst>
                <a:tab pos="327660" algn="l"/>
                <a:tab pos="328295" algn="l"/>
              </a:tabLst>
            </a:pPr>
            <a:r>
              <a:rPr lang="en-US" sz="1950" dirty="0">
                <a:highlight>
                  <a:srgbClr val="FFFFFF"/>
                </a:highlight>
                <a:latin typeface="Arial" panose="020B0604020202020204" pitchFamily="34" charset="0"/>
                <a:cs typeface="Arial" panose="020B0604020202020204" pitchFamily="34" charset="0"/>
              </a:rPr>
              <a:t>$240M Multiple Award Environmental Services (MAES) Task Order Contract &gt; 1QFY23 &gt; UNR/SB Reserve MATOC</a:t>
            </a:r>
          </a:p>
          <a:p>
            <a:pPr marL="12065">
              <a:spcBef>
                <a:spcPts val="35"/>
              </a:spcBef>
              <a:tabLst>
                <a:tab pos="327660" algn="l"/>
                <a:tab pos="328295" algn="l"/>
              </a:tabLst>
            </a:pPr>
            <a:endParaRPr lang="en-US" sz="1000" dirty="0">
              <a:highlight>
                <a:srgbClr val="FFFFFF"/>
              </a:highlight>
              <a:latin typeface="Arial" panose="020B0604020202020204" pitchFamily="34" charset="0"/>
              <a:cs typeface="Arial" panose="020B0604020202020204" pitchFamily="34" charset="0"/>
            </a:endParaRPr>
          </a:p>
          <a:p>
            <a:pPr marL="354965" indent="-342900">
              <a:spcBef>
                <a:spcPts val="35"/>
              </a:spcBef>
              <a:buFont typeface="Arial" panose="020B0604020202020204" pitchFamily="34" charset="0"/>
              <a:buChar char="•"/>
              <a:tabLst>
                <a:tab pos="327660" algn="l"/>
                <a:tab pos="328295" algn="l"/>
              </a:tabLst>
            </a:pPr>
            <a:r>
              <a:rPr lang="en-US" sz="1950" dirty="0">
                <a:highlight>
                  <a:srgbClr val="FFFFFF"/>
                </a:highlight>
                <a:latin typeface="Arial" panose="020B0604020202020204" pitchFamily="34" charset="0"/>
                <a:cs typeface="Arial" panose="020B0604020202020204" pitchFamily="34" charset="0"/>
              </a:rPr>
              <a:t>$100M Army National Guard PFAS RI/FS SATOC (Nationwide) &gt; 3QFY22 &gt; UNR</a:t>
            </a:r>
          </a:p>
        </p:txBody>
      </p:sp>
      <p:pic>
        <p:nvPicPr>
          <p:cNvPr id="6" name="Picture 5" descr="A person standing on top of a grass covered field&#10;&#10;Description automatically generated">
            <a:extLst>
              <a:ext uri="{FF2B5EF4-FFF2-40B4-BE49-F238E27FC236}">
                <a16:creationId xmlns:a16="http://schemas.microsoft.com/office/drawing/2014/main" id="{5D3C2E44-5AF9-4720-A3D3-7E1FB94214C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524874" y="3870447"/>
            <a:ext cx="3299593" cy="2668497"/>
          </a:xfrm>
          <a:prstGeom prst="rect">
            <a:avLst/>
          </a:prstGeom>
          <a:ln>
            <a:solidFill>
              <a:schemeClr val="tx1"/>
            </a:solidFill>
          </a:ln>
        </p:spPr>
      </p:pic>
      <p:pic>
        <p:nvPicPr>
          <p:cNvPr id="11" name="Picture 10">
            <a:extLst>
              <a:ext uri="{FF2B5EF4-FFF2-40B4-BE49-F238E27FC236}">
                <a16:creationId xmlns:a16="http://schemas.microsoft.com/office/drawing/2014/main" id="{85518AC7-BBF5-4244-B7FA-13D21718167A}"/>
              </a:ext>
            </a:extLst>
          </p:cNvPr>
          <p:cNvPicPr>
            <a:picLocks noChangeAspect="1"/>
          </p:cNvPicPr>
          <p:nvPr/>
        </p:nvPicPr>
        <p:blipFill>
          <a:blip r:embed="rId4"/>
          <a:stretch>
            <a:fillRect/>
          </a:stretch>
        </p:blipFill>
        <p:spPr>
          <a:xfrm>
            <a:off x="8020050" y="940337"/>
            <a:ext cx="3804418" cy="2678855"/>
          </a:xfrm>
          <a:prstGeom prst="rect">
            <a:avLst/>
          </a:prstGeom>
        </p:spPr>
      </p:pic>
    </p:spTree>
    <p:extLst>
      <p:ext uri="{BB962C8B-B14F-4D97-AF65-F5344CB8AC3E}">
        <p14:creationId xmlns:p14="http://schemas.microsoft.com/office/powerpoint/2010/main" val="1628703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937708" y="317411"/>
            <a:ext cx="9019092" cy="451566"/>
          </a:xfrm>
          <a:prstGeom prst="rect">
            <a:avLst/>
          </a:prstGeom>
        </p:spPr>
        <p:txBody>
          <a:bodyPr/>
          <a:lstStyle>
            <a:lvl1pPr algn="l" rtl="0" eaLnBrk="1" fontAlgn="base" hangingPunct="1">
              <a:spcBef>
                <a:spcPct val="0"/>
              </a:spcBef>
              <a:spcAft>
                <a:spcPct val="0"/>
              </a:spcAft>
              <a:defRPr sz="18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5pPr>
            <a:lvl6pPr marL="342900" algn="l" rtl="0" eaLnBrk="1" fontAlgn="base" hangingPunct="1">
              <a:spcBef>
                <a:spcPct val="0"/>
              </a:spcBef>
              <a:spcAft>
                <a:spcPct val="0"/>
              </a:spcAft>
              <a:defRPr sz="3300">
                <a:solidFill>
                  <a:schemeClr val="tx1"/>
                </a:solidFill>
                <a:latin typeface="Arial" charset="0"/>
                <a:cs typeface="Arial" charset="0"/>
              </a:defRPr>
            </a:lvl6pPr>
            <a:lvl7pPr marL="685800" algn="l" rtl="0" eaLnBrk="1" fontAlgn="base" hangingPunct="1">
              <a:spcBef>
                <a:spcPct val="0"/>
              </a:spcBef>
              <a:spcAft>
                <a:spcPct val="0"/>
              </a:spcAft>
              <a:defRPr sz="3300">
                <a:solidFill>
                  <a:schemeClr val="tx1"/>
                </a:solidFill>
                <a:latin typeface="Arial" charset="0"/>
                <a:cs typeface="Arial" charset="0"/>
              </a:defRPr>
            </a:lvl7pPr>
            <a:lvl8pPr marL="1028700" algn="l" rtl="0" eaLnBrk="1" fontAlgn="base" hangingPunct="1">
              <a:spcBef>
                <a:spcPct val="0"/>
              </a:spcBef>
              <a:spcAft>
                <a:spcPct val="0"/>
              </a:spcAft>
              <a:defRPr sz="3300">
                <a:solidFill>
                  <a:schemeClr val="tx1"/>
                </a:solidFill>
                <a:latin typeface="Arial" charset="0"/>
                <a:cs typeface="Arial" charset="0"/>
              </a:defRPr>
            </a:lvl8pPr>
            <a:lvl9pPr marL="1371600" algn="l" rtl="0" eaLnBrk="1" fontAlgn="base" hangingPunct="1">
              <a:spcBef>
                <a:spcPct val="0"/>
              </a:spcBef>
              <a:spcAft>
                <a:spcPct val="0"/>
              </a:spcAft>
              <a:defRPr sz="3300">
                <a:solidFill>
                  <a:schemeClr val="tx1"/>
                </a:solidFill>
                <a:latin typeface="Arial" charset="0"/>
                <a:cs typeface="Arial" charset="0"/>
              </a:defRPr>
            </a:lvl9pPr>
          </a:lstStyle>
          <a:p>
            <a:r>
              <a:rPr lang="en-US" sz="2800" dirty="0">
                <a:solidFill>
                  <a:schemeClr val="tx1"/>
                </a:solidFill>
              </a:rPr>
              <a:t>RECENT &amp; FUTURE CONSTRUCTION CONTRACTS</a:t>
            </a:r>
          </a:p>
        </p:txBody>
      </p:sp>
      <p:sp>
        <p:nvSpPr>
          <p:cNvPr id="5" name="object 6">
            <a:extLst>
              <a:ext uri="{FF2B5EF4-FFF2-40B4-BE49-F238E27FC236}">
                <a16:creationId xmlns:a16="http://schemas.microsoft.com/office/drawing/2014/main" id="{C8B9A850-72CA-434B-8CA5-5BD32E9BE28F}"/>
              </a:ext>
            </a:extLst>
          </p:cNvPr>
          <p:cNvSpPr txBox="1"/>
          <p:nvPr/>
        </p:nvSpPr>
        <p:spPr>
          <a:xfrm>
            <a:off x="442408" y="977716"/>
            <a:ext cx="7653842" cy="5725926"/>
          </a:xfrm>
          <a:prstGeom prst="rect">
            <a:avLst/>
          </a:prstGeom>
        </p:spPr>
        <p:txBody>
          <a:bodyPr vert="horz" wrap="square" lIns="0" tIns="16510" rIns="0" bIns="0" rtlCol="0">
            <a:spAutoFit/>
          </a:bodyPr>
          <a:lstStyle/>
          <a:p>
            <a:pPr marL="12065">
              <a:spcBef>
                <a:spcPts val="35"/>
              </a:spcBef>
              <a:tabLst>
                <a:tab pos="327660" algn="l"/>
                <a:tab pos="328295" algn="l"/>
              </a:tabLst>
            </a:pPr>
            <a:r>
              <a:rPr lang="en-US" sz="2200" b="1" dirty="0">
                <a:solidFill>
                  <a:srgbClr val="0070C0"/>
                </a:solidFill>
                <a:latin typeface="Arial" panose="020B0604020202020204" pitchFamily="34" charset="0"/>
              </a:rPr>
              <a:t>Civil Works Program – Infrastructure Investment &amp; Jobs Act 2022 (IIJA)</a:t>
            </a:r>
          </a:p>
          <a:p>
            <a:pPr marL="12065">
              <a:spcBef>
                <a:spcPts val="35"/>
              </a:spcBef>
              <a:tabLst>
                <a:tab pos="327660" algn="l"/>
                <a:tab pos="328295" algn="l"/>
              </a:tabLst>
            </a:pPr>
            <a:endParaRPr lang="en-US" sz="1000" b="1" dirty="0">
              <a:solidFill>
                <a:srgbClr val="0070C0"/>
              </a:solidFill>
              <a:latin typeface="Arial" panose="020B0604020202020204" pitchFamily="34" charset="0"/>
            </a:endParaRPr>
          </a:p>
          <a:p>
            <a:pPr marL="327660" indent="-315595">
              <a:lnSpc>
                <a:spcPct val="100000"/>
              </a:lnSpc>
              <a:spcBef>
                <a:spcPts val="35"/>
              </a:spcBef>
              <a:buChar char="•"/>
              <a:tabLst>
                <a:tab pos="327660" algn="l"/>
                <a:tab pos="328295" algn="l"/>
              </a:tabLst>
            </a:pPr>
            <a:r>
              <a:rPr lang="en-US" sz="2200" b="1" dirty="0">
                <a:solidFill>
                  <a:srgbClr val="0070C0"/>
                </a:solidFill>
                <a:latin typeface="Arial" panose="020B0604020202020204" pitchFamily="34" charset="0"/>
              </a:rPr>
              <a:t>&gt;$1M</a:t>
            </a:r>
            <a:endParaRPr lang="en-US" sz="2200" b="1" dirty="0">
              <a:solidFill>
                <a:srgbClr val="0070C0"/>
              </a:solidFill>
              <a:latin typeface="Arial"/>
              <a:cs typeface="Arial"/>
            </a:endParaRPr>
          </a:p>
          <a:p>
            <a:pPr marL="784860" lvl="1" indent="-315595">
              <a:spcBef>
                <a:spcPts val="35"/>
              </a:spcBef>
              <a:buChar char="•"/>
              <a:tabLst>
                <a:tab pos="327660" algn="l"/>
                <a:tab pos="328295" algn="l"/>
              </a:tabLst>
            </a:pPr>
            <a:r>
              <a:rPr lang="en-US" sz="1950" dirty="0">
                <a:latin typeface="Arial"/>
                <a:cs typeface="Arial"/>
              </a:rPr>
              <a:t>Campground/Water Sewage Treatment Repairs, Cowanesque Lake, PA &gt; 3QFY22 &gt; TBD</a:t>
            </a:r>
          </a:p>
          <a:p>
            <a:pPr marL="784860" lvl="1" indent="-315595">
              <a:spcBef>
                <a:spcPts val="35"/>
              </a:spcBef>
              <a:buFontTx/>
              <a:buChar char="•"/>
              <a:tabLst>
                <a:tab pos="327660" algn="l"/>
                <a:tab pos="328295" algn="l"/>
              </a:tabLst>
            </a:pPr>
            <a:r>
              <a:rPr lang="en-US" sz="1950" dirty="0">
                <a:latin typeface="Arial"/>
                <a:cs typeface="Arial"/>
              </a:rPr>
              <a:t>Recreation Site Repairs, </a:t>
            </a:r>
            <a:r>
              <a:rPr lang="en-US" sz="1950" dirty="0" err="1">
                <a:latin typeface="Arial"/>
                <a:cs typeface="Arial"/>
              </a:rPr>
              <a:t>Raystown</a:t>
            </a:r>
            <a:r>
              <a:rPr lang="en-US" sz="1950" dirty="0">
                <a:latin typeface="Arial"/>
                <a:cs typeface="Arial"/>
              </a:rPr>
              <a:t> Lake, PA &gt; 3QFY22 &gt; TBD</a:t>
            </a:r>
          </a:p>
          <a:p>
            <a:pPr marL="784860" lvl="1" indent="-315595">
              <a:spcBef>
                <a:spcPts val="35"/>
              </a:spcBef>
              <a:buFontTx/>
              <a:buChar char="•"/>
              <a:tabLst>
                <a:tab pos="327660" algn="l"/>
                <a:tab pos="328295" algn="l"/>
              </a:tabLst>
            </a:pPr>
            <a:r>
              <a:rPr lang="en-US" sz="1950" dirty="0">
                <a:latin typeface="Arial"/>
                <a:cs typeface="Arial"/>
              </a:rPr>
              <a:t>Engineering &amp; Design for Maintenance Dredging, Slaughter, MD &gt; 1QFY23 &gt; TBD</a:t>
            </a:r>
          </a:p>
          <a:p>
            <a:pPr marL="784860" lvl="1" indent="-315595">
              <a:spcBef>
                <a:spcPts val="35"/>
              </a:spcBef>
              <a:buFontTx/>
              <a:buChar char="•"/>
              <a:tabLst>
                <a:tab pos="327660" algn="l"/>
                <a:tab pos="328295" algn="l"/>
              </a:tabLst>
            </a:pPr>
            <a:r>
              <a:rPr lang="en-US" sz="1950" dirty="0">
                <a:latin typeface="Arial"/>
                <a:cs typeface="Arial"/>
              </a:rPr>
              <a:t>$1M &gt; Wastewater Treatment Plant Upgrades, Tioga-Hammond, PA &gt; 3QFY22 &gt; TBD</a:t>
            </a:r>
          </a:p>
          <a:p>
            <a:pPr marL="784860" lvl="1" indent="-315595">
              <a:spcBef>
                <a:spcPts val="35"/>
              </a:spcBef>
              <a:buFontTx/>
              <a:buChar char="•"/>
              <a:tabLst>
                <a:tab pos="327660" algn="l"/>
                <a:tab pos="328295" algn="l"/>
              </a:tabLst>
            </a:pPr>
            <a:r>
              <a:rPr lang="en-US" sz="1950" dirty="0">
                <a:latin typeface="Arial"/>
                <a:cs typeface="Arial"/>
              </a:rPr>
              <a:t>Engineering &amp; Design of Tidal Inlet Flood Gates, Washington, DC &gt; 4QFY22 &gt; TBD</a:t>
            </a:r>
          </a:p>
          <a:p>
            <a:pPr marL="327660" indent="-315595">
              <a:spcBef>
                <a:spcPts val="35"/>
              </a:spcBef>
              <a:buFontTx/>
              <a:buChar char="•"/>
              <a:tabLst>
                <a:tab pos="327660" algn="l"/>
                <a:tab pos="328295" algn="l"/>
              </a:tabLst>
            </a:pPr>
            <a:r>
              <a:rPr lang="en-US" sz="2200" b="1" dirty="0">
                <a:solidFill>
                  <a:srgbClr val="0070C0"/>
                </a:solidFill>
                <a:latin typeface="Arial" panose="020B0604020202020204" pitchFamily="34" charset="0"/>
              </a:rPr>
              <a:t>$1M-$5M</a:t>
            </a:r>
            <a:endParaRPr lang="en-US" sz="2200" b="1" dirty="0">
              <a:solidFill>
                <a:srgbClr val="0070C0"/>
              </a:solidFill>
              <a:latin typeface="Arial"/>
              <a:cs typeface="Arial"/>
            </a:endParaRPr>
          </a:p>
          <a:p>
            <a:pPr marL="784860" lvl="1" indent="-315595">
              <a:spcBef>
                <a:spcPts val="35"/>
              </a:spcBef>
              <a:buFontTx/>
              <a:buChar char="•"/>
              <a:tabLst>
                <a:tab pos="327660" algn="l"/>
                <a:tab pos="328295" algn="l"/>
              </a:tabLst>
            </a:pPr>
            <a:r>
              <a:rPr lang="en-US" sz="1950" dirty="0">
                <a:latin typeface="Arial"/>
                <a:cs typeface="Arial"/>
              </a:rPr>
              <a:t>Maintenance Dredging, Herring Bay &amp; Rockhold Creek, MD &gt; 1QFY23 &gt; TBD</a:t>
            </a:r>
          </a:p>
          <a:p>
            <a:pPr marL="784860" lvl="1" indent="-315595">
              <a:spcBef>
                <a:spcPts val="35"/>
              </a:spcBef>
              <a:buFontTx/>
              <a:buChar char="•"/>
              <a:tabLst>
                <a:tab pos="327660" algn="l"/>
                <a:tab pos="328295" algn="l"/>
              </a:tabLst>
            </a:pPr>
            <a:r>
              <a:rPr lang="en-US" sz="1950" dirty="0">
                <a:latin typeface="Arial"/>
                <a:cs typeface="Arial"/>
              </a:rPr>
              <a:t>Maintenance Dredging, Northeast River, MD &gt; 1QFY23 &gt; TBD</a:t>
            </a:r>
          </a:p>
          <a:p>
            <a:pPr marL="784860" lvl="1" indent="-315595">
              <a:spcBef>
                <a:spcPts val="35"/>
              </a:spcBef>
              <a:buFontTx/>
              <a:buChar char="•"/>
              <a:tabLst>
                <a:tab pos="327660" algn="l"/>
                <a:tab pos="328295" algn="l"/>
              </a:tabLst>
            </a:pPr>
            <a:r>
              <a:rPr lang="en-US" sz="1950" dirty="0">
                <a:latin typeface="Arial"/>
                <a:cs typeface="Arial"/>
              </a:rPr>
              <a:t>Sediment &amp; Debris Removal/Repairs/Rehabilitation, York Indian Rock Dam, PA &gt; 4QFY22 &gt; TBD</a:t>
            </a:r>
          </a:p>
        </p:txBody>
      </p:sp>
      <p:pic>
        <p:nvPicPr>
          <p:cNvPr id="3" name="Picture 2">
            <a:extLst>
              <a:ext uri="{FF2B5EF4-FFF2-40B4-BE49-F238E27FC236}">
                <a16:creationId xmlns:a16="http://schemas.microsoft.com/office/drawing/2014/main" id="{03E92900-B46B-4B31-B664-B5A617AC3025}"/>
              </a:ext>
            </a:extLst>
          </p:cNvPr>
          <p:cNvPicPr>
            <a:picLocks noChangeAspect="1"/>
          </p:cNvPicPr>
          <p:nvPr/>
        </p:nvPicPr>
        <p:blipFill>
          <a:blip r:embed="rId3"/>
          <a:stretch>
            <a:fillRect/>
          </a:stretch>
        </p:blipFill>
        <p:spPr>
          <a:xfrm>
            <a:off x="8277743" y="1035793"/>
            <a:ext cx="3340100" cy="2505075"/>
          </a:xfrm>
          <a:prstGeom prst="rect">
            <a:avLst/>
          </a:prstGeom>
        </p:spPr>
      </p:pic>
      <p:pic>
        <p:nvPicPr>
          <p:cNvPr id="8" name="Picture 7">
            <a:extLst>
              <a:ext uri="{FF2B5EF4-FFF2-40B4-BE49-F238E27FC236}">
                <a16:creationId xmlns:a16="http://schemas.microsoft.com/office/drawing/2014/main" id="{238245E1-6C64-4E9A-A8D5-5273A3B7046C}"/>
              </a:ext>
            </a:extLst>
          </p:cNvPr>
          <p:cNvPicPr>
            <a:picLocks noChangeAspect="1"/>
          </p:cNvPicPr>
          <p:nvPr/>
        </p:nvPicPr>
        <p:blipFill>
          <a:blip r:embed="rId4"/>
          <a:stretch>
            <a:fillRect/>
          </a:stretch>
        </p:blipFill>
        <p:spPr>
          <a:xfrm>
            <a:off x="8286750" y="3807684"/>
            <a:ext cx="3331093" cy="2696993"/>
          </a:xfrm>
          <a:prstGeom prst="rect">
            <a:avLst/>
          </a:prstGeom>
        </p:spPr>
      </p:pic>
    </p:spTree>
    <p:extLst>
      <p:ext uri="{BB962C8B-B14F-4D97-AF65-F5344CB8AC3E}">
        <p14:creationId xmlns:p14="http://schemas.microsoft.com/office/powerpoint/2010/main" val="743482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937708" y="317411"/>
            <a:ext cx="9019092" cy="451566"/>
          </a:xfrm>
          <a:prstGeom prst="rect">
            <a:avLst/>
          </a:prstGeom>
        </p:spPr>
        <p:txBody>
          <a:bodyPr/>
          <a:lstStyle>
            <a:lvl1pPr algn="l" rtl="0" eaLnBrk="1" fontAlgn="base" hangingPunct="1">
              <a:spcBef>
                <a:spcPct val="0"/>
              </a:spcBef>
              <a:spcAft>
                <a:spcPct val="0"/>
              </a:spcAft>
              <a:defRPr sz="18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5pPr>
            <a:lvl6pPr marL="342900" algn="l" rtl="0" eaLnBrk="1" fontAlgn="base" hangingPunct="1">
              <a:spcBef>
                <a:spcPct val="0"/>
              </a:spcBef>
              <a:spcAft>
                <a:spcPct val="0"/>
              </a:spcAft>
              <a:defRPr sz="3300">
                <a:solidFill>
                  <a:schemeClr val="tx1"/>
                </a:solidFill>
                <a:latin typeface="Arial" charset="0"/>
                <a:cs typeface="Arial" charset="0"/>
              </a:defRPr>
            </a:lvl6pPr>
            <a:lvl7pPr marL="685800" algn="l" rtl="0" eaLnBrk="1" fontAlgn="base" hangingPunct="1">
              <a:spcBef>
                <a:spcPct val="0"/>
              </a:spcBef>
              <a:spcAft>
                <a:spcPct val="0"/>
              </a:spcAft>
              <a:defRPr sz="3300">
                <a:solidFill>
                  <a:schemeClr val="tx1"/>
                </a:solidFill>
                <a:latin typeface="Arial" charset="0"/>
                <a:cs typeface="Arial" charset="0"/>
              </a:defRPr>
            </a:lvl7pPr>
            <a:lvl8pPr marL="1028700" algn="l" rtl="0" eaLnBrk="1" fontAlgn="base" hangingPunct="1">
              <a:spcBef>
                <a:spcPct val="0"/>
              </a:spcBef>
              <a:spcAft>
                <a:spcPct val="0"/>
              </a:spcAft>
              <a:defRPr sz="3300">
                <a:solidFill>
                  <a:schemeClr val="tx1"/>
                </a:solidFill>
                <a:latin typeface="Arial" charset="0"/>
                <a:cs typeface="Arial" charset="0"/>
              </a:defRPr>
            </a:lvl8pPr>
            <a:lvl9pPr marL="1371600" algn="l" rtl="0" eaLnBrk="1" fontAlgn="base" hangingPunct="1">
              <a:spcBef>
                <a:spcPct val="0"/>
              </a:spcBef>
              <a:spcAft>
                <a:spcPct val="0"/>
              </a:spcAft>
              <a:defRPr sz="3300">
                <a:solidFill>
                  <a:schemeClr val="tx1"/>
                </a:solidFill>
                <a:latin typeface="Arial" charset="0"/>
                <a:cs typeface="Arial" charset="0"/>
              </a:defRPr>
            </a:lvl9pPr>
          </a:lstStyle>
          <a:p>
            <a:r>
              <a:rPr lang="en-US" sz="2800" dirty="0">
                <a:solidFill>
                  <a:schemeClr val="tx1"/>
                </a:solidFill>
              </a:rPr>
              <a:t>RECENT &amp; FUTURE CONSTRUCTION CONTRACTS</a:t>
            </a:r>
          </a:p>
        </p:txBody>
      </p:sp>
      <p:sp>
        <p:nvSpPr>
          <p:cNvPr id="5" name="object 6">
            <a:extLst>
              <a:ext uri="{FF2B5EF4-FFF2-40B4-BE49-F238E27FC236}">
                <a16:creationId xmlns:a16="http://schemas.microsoft.com/office/drawing/2014/main" id="{C8B9A850-72CA-434B-8CA5-5BD32E9BE28F}"/>
              </a:ext>
            </a:extLst>
          </p:cNvPr>
          <p:cNvSpPr txBox="1"/>
          <p:nvPr/>
        </p:nvSpPr>
        <p:spPr>
          <a:xfrm>
            <a:off x="499558" y="1139768"/>
            <a:ext cx="7206167" cy="5541261"/>
          </a:xfrm>
          <a:prstGeom prst="rect">
            <a:avLst/>
          </a:prstGeom>
        </p:spPr>
        <p:txBody>
          <a:bodyPr vert="horz" wrap="square" lIns="0" tIns="16510" rIns="0" bIns="0" rtlCol="0">
            <a:spAutoFit/>
          </a:bodyPr>
          <a:lstStyle/>
          <a:p>
            <a:pPr marL="12065">
              <a:spcBef>
                <a:spcPts val="35"/>
              </a:spcBef>
              <a:tabLst>
                <a:tab pos="327660" algn="l"/>
                <a:tab pos="328295" algn="l"/>
              </a:tabLst>
            </a:pPr>
            <a:r>
              <a:rPr lang="en-US" sz="2200" b="1" dirty="0">
                <a:solidFill>
                  <a:srgbClr val="0070C0"/>
                </a:solidFill>
                <a:latin typeface="Arial" panose="020B0604020202020204" pitchFamily="34" charset="0"/>
              </a:rPr>
              <a:t>Civil Works Program – IIJA Continued</a:t>
            </a:r>
          </a:p>
          <a:p>
            <a:pPr marL="12065">
              <a:spcBef>
                <a:spcPts val="35"/>
              </a:spcBef>
              <a:tabLst>
                <a:tab pos="327660" algn="l"/>
                <a:tab pos="328295" algn="l"/>
              </a:tabLst>
            </a:pPr>
            <a:endParaRPr lang="en-US" sz="1000" b="1" dirty="0">
              <a:solidFill>
                <a:srgbClr val="0070C0"/>
              </a:solidFill>
              <a:latin typeface="Arial" panose="020B0604020202020204" pitchFamily="34" charset="0"/>
            </a:endParaRPr>
          </a:p>
          <a:p>
            <a:pPr marL="327660" indent="-315595">
              <a:spcBef>
                <a:spcPts val="35"/>
              </a:spcBef>
              <a:buFontTx/>
              <a:buChar char="•"/>
              <a:tabLst>
                <a:tab pos="327660" algn="l"/>
                <a:tab pos="328295" algn="l"/>
              </a:tabLst>
            </a:pPr>
            <a:r>
              <a:rPr lang="en-US" sz="2200" b="1" dirty="0">
                <a:solidFill>
                  <a:srgbClr val="0070C0"/>
                </a:solidFill>
                <a:latin typeface="Arial" panose="020B0604020202020204" pitchFamily="34" charset="0"/>
              </a:rPr>
              <a:t>&gt;$5M</a:t>
            </a:r>
            <a:endParaRPr lang="en-US" sz="2200" dirty="0">
              <a:latin typeface="Arial"/>
              <a:cs typeface="Arial"/>
            </a:endParaRPr>
          </a:p>
          <a:p>
            <a:pPr marL="784860" lvl="1" indent="-315595">
              <a:spcBef>
                <a:spcPts val="35"/>
              </a:spcBef>
              <a:buChar char="•"/>
              <a:tabLst>
                <a:tab pos="327660" algn="l"/>
                <a:tab pos="328295" algn="l"/>
              </a:tabLst>
            </a:pPr>
            <a:r>
              <a:rPr lang="en-US" sz="1950" dirty="0">
                <a:latin typeface="Arial"/>
                <a:cs typeface="Arial"/>
              </a:rPr>
              <a:t>$5M-$10M &gt; National Mall Levee Raising, Washington, DC &gt; 4QFY23 &gt; TBD</a:t>
            </a:r>
          </a:p>
          <a:p>
            <a:pPr marL="784860" lvl="1" indent="-315595">
              <a:spcBef>
                <a:spcPts val="35"/>
              </a:spcBef>
              <a:buChar char="•"/>
              <a:tabLst>
                <a:tab pos="327660" algn="l"/>
                <a:tab pos="328295" algn="l"/>
              </a:tabLst>
            </a:pPr>
            <a:r>
              <a:rPr lang="en-US" sz="1950" dirty="0">
                <a:latin typeface="Arial"/>
                <a:cs typeface="Arial"/>
              </a:rPr>
              <a:t>$25M-$40M &gt; Barren Island Breakwater &amp; Sill Construction (Mid-Bay), Dorchester County, MD &gt; 4QFY22 &gt; IFB</a:t>
            </a:r>
          </a:p>
          <a:p>
            <a:pPr marL="12065">
              <a:spcBef>
                <a:spcPts val="35"/>
              </a:spcBef>
              <a:tabLst>
                <a:tab pos="327660" algn="l"/>
                <a:tab pos="328295" algn="l"/>
              </a:tabLst>
            </a:pPr>
            <a:endParaRPr lang="en-US" sz="1000" b="1" dirty="0">
              <a:solidFill>
                <a:srgbClr val="0070C0"/>
              </a:solidFill>
              <a:latin typeface="Arial" panose="020B0604020202020204" pitchFamily="34" charset="0"/>
            </a:endParaRPr>
          </a:p>
          <a:p>
            <a:pPr marL="12065">
              <a:spcBef>
                <a:spcPts val="35"/>
              </a:spcBef>
              <a:tabLst>
                <a:tab pos="327660" algn="l"/>
                <a:tab pos="328295" algn="l"/>
              </a:tabLst>
            </a:pPr>
            <a:r>
              <a:rPr lang="en-US" sz="2200" b="1" dirty="0">
                <a:solidFill>
                  <a:srgbClr val="0070C0"/>
                </a:solidFill>
                <a:latin typeface="Arial" panose="020B0604020202020204" pitchFamily="34" charset="0"/>
              </a:rPr>
              <a:t>Civil Works Program</a:t>
            </a:r>
            <a:endParaRPr lang="en-US" sz="2200" dirty="0">
              <a:latin typeface="Arial"/>
              <a:cs typeface="Arial"/>
            </a:endParaRPr>
          </a:p>
          <a:p>
            <a:pPr marL="327660" indent="-315595">
              <a:spcBef>
                <a:spcPts val="35"/>
              </a:spcBef>
              <a:buFontTx/>
              <a:buChar char="•"/>
              <a:tabLst>
                <a:tab pos="327660" algn="l"/>
                <a:tab pos="328295" algn="l"/>
              </a:tabLst>
            </a:pPr>
            <a:r>
              <a:rPr lang="en-US" sz="1950" dirty="0">
                <a:latin typeface="Arial"/>
                <a:cs typeface="Arial"/>
              </a:rPr>
              <a:t>$1M-$5M &gt; 8,300 LF Sanitary Sewer Extension, Moscow Burrough, PA &gt; 2QFY23 &gt; TBD </a:t>
            </a:r>
          </a:p>
          <a:p>
            <a:pPr marL="327660" indent="-315595">
              <a:lnSpc>
                <a:spcPct val="100000"/>
              </a:lnSpc>
              <a:spcBef>
                <a:spcPts val="35"/>
              </a:spcBef>
              <a:buChar char="•"/>
              <a:tabLst>
                <a:tab pos="327660" algn="l"/>
                <a:tab pos="328295" algn="l"/>
              </a:tabLst>
            </a:pPr>
            <a:r>
              <a:rPr lang="en-US" sz="1950" dirty="0">
                <a:latin typeface="Arial"/>
                <a:cs typeface="Arial"/>
              </a:rPr>
              <a:t>$5-$10M &gt; 150KCY Maintenance Dredging, Wicomico River, Wicomico County, MD &gt; 3QFY22 &gt; SB</a:t>
            </a:r>
          </a:p>
          <a:p>
            <a:pPr marL="327660" indent="-315595">
              <a:spcBef>
                <a:spcPts val="35"/>
              </a:spcBef>
              <a:buFontTx/>
              <a:buChar char="•"/>
              <a:tabLst>
                <a:tab pos="327660" algn="l"/>
                <a:tab pos="328295" algn="l"/>
              </a:tabLst>
            </a:pPr>
            <a:r>
              <a:rPr lang="en-US" sz="1950" dirty="0">
                <a:latin typeface="Arial"/>
                <a:cs typeface="Arial"/>
              </a:rPr>
              <a:t>$10M-$15M &gt; 7 Miles of Stream Restoration, NW/NE Branches, Anacostia River, Prince Georges County, MD &gt; 1QFY23 &gt; TBD</a:t>
            </a:r>
          </a:p>
          <a:p>
            <a:pPr marL="327660" indent="-315595">
              <a:lnSpc>
                <a:spcPct val="100000"/>
              </a:lnSpc>
              <a:spcBef>
                <a:spcPts val="35"/>
              </a:spcBef>
              <a:buChar char="•"/>
              <a:tabLst>
                <a:tab pos="327660" algn="l"/>
                <a:tab pos="328295" algn="l"/>
              </a:tabLst>
            </a:pPr>
            <a:r>
              <a:rPr lang="en-US" sz="1950" dirty="0">
                <a:latin typeface="Arial"/>
                <a:cs typeface="Arial"/>
              </a:rPr>
              <a:t>$10M-$25M &gt; 2.2MCY Maintenance Dredging, Baltimore Harbor &amp; MD Approach, MD </a:t>
            </a:r>
            <a:r>
              <a:rPr lang="en-US" sz="1950">
                <a:latin typeface="Arial"/>
                <a:cs typeface="Arial"/>
              </a:rPr>
              <a:t>&gt; 4QFY22 </a:t>
            </a:r>
            <a:r>
              <a:rPr lang="en-US" sz="1950" dirty="0">
                <a:latin typeface="Arial"/>
                <a:cs typeface="Arial"/>
              </a:rPr>
              <a:t>&gt; UNR</a:t>
            </a:r>
          </a:p>
        </p:txBody>
      </p:sp>
      <p:pic>
        <p:nvPicPr>
          <p:cNvPr id="4" name="Picture 3" descr="A small boat in a large body of water&#10;&#10;Description automatically generated">
            <a:extLst>
              <a:ext uri="{FF2B5EF4-FFF2-40B4-BE49-F238E27FC236}">
                <a16:creationId xmlns:a16="http://schemas.microsoft.com/office/drawing/2014/main" id="{EF9D891E-BD41-4C96-8ABD-A3BA88394D85}"/>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642388" y="1848194"/>
            <a:ext cx="4227778" cy="161890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A small island in the middle of a body of water&#10;&#10;Description automatically generated">
            <a:extLst>
              <a:ext uri="{FF2B5EF4-FFF2-40B4-BE49-F238E27FC236}">
                <a16:creationId xmlns:a16="http://schemas.microsoft.com/office/drawing/2014/main" id="{1E960010-D305-442D-ABF7-E46E5EA3FA8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691077" y="4075828"/>
            <a:ext cx="4193737" cy="1525182"/>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224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67326" y="5894364"/>
            <a:ext cx="2212287" cy="74699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920455" y="316530"/>
            <a:ext cx="8742555" cy="495002"/>
          </a:xfrm>
          <a:prstGeom prst="rect">
            <a:avLst/>
          </a:prstGeom>
        </p:spPr>
        <p:txBody>
          <a:bodyPr/>
          <a:lstStyle>
            <a:lvl1pPr algn="l" rtl="0" eaLnBrk="1" fontAlgn="base" hangingPunct="1">
              <a:spcBef>
                <a:spcPct val="0"/>
              </a:spcBef>
              <a:spcAft>
                <a:spcPct val="0"/>
              </a:spcAft>
              <a:defRPr sz="18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800" b="1">
                <a:solidFill>
                  <a:srgbClr val="978473"/>
                </a:solidFill>
                <a:latin typeface="Arial" charset="0"/>
                <a:ea typeface="ＭＳ Ｐゴシック" charset="0"/>
                <a:cs typeface="Arial" charset="0"/>
              </a:defRPr>
            </a:lvl5pPr>
            <a:lvl6pPr marL="342900" algn="l" rtl="0" eaLnBrk="1" fontAlgn="base" hangingPunct="1">
              <a:spcBef>
                <a:spcPct val="0"/>
              </a:spcBef>
              <a:spcAft>
                <a:spcPct val="0"/>
              </a:spcAft>
              <a:defRPr sz="3300">
                <a:solidFill>
                  <a:schemeClr val="tx1"/>
                </a:solidFill>
                <a:latin typeface="Arial" charset="0"/>
                <a:cs typeface="Arial" charset="0"/>
              </a:defRPr>
            </a:lvl6pPr>
            <a:lvl7pPr marL="685800" algn="l" rtl="0" eaLnBrk="1" fontAlgn="base" hangingPunct="1">
              <a:spcBef>
                <a:spcPct val="0"/>
              </a:spcBef>
              <a:spcAft>
                <a:spcPct val="0"/>
              </a:spcAft>
              <a:defRPr sz="3300">
                <a:solidFill>
                  <a:schemeClr val="tx1"/>
                </a:solidFill>
                <a:latin typeface="Arial" charset="0"/>
                <a:cs typeface="Arial" charset="0"/>
              </a:defRPr>
            </a:lvl7pPr>
            <a:lvl8pPr marL="1028700" algn="l" rtl="0" eaLnBrk="1" fontAlgn="base" hangingPunct="1">
              <a:spcBef>
                <a:spcPct val="0"/>
              </a:spcBef>
              <a:spcAft>
                <a:spcPct val="0"/>
              </a:spcAft>
              <a:defRPr sz="3300">
                <a:solidFill>
                  <a:schemeClr val="tx1"/>
                </a:solidFill>
                <a:latin typeface="Arial" charset="0"/>
                <a:cs typeface="Arial" charset="0"/>
              </a:defRPr>
            </a:lvl8pPr>
            <a:lvl9pPr marL="1371600" algn="l" rtl="0" eaLnBrk="1" fontAlgn="base" hangingPunct="1">
              <a:spcBef>
                <a:spcPct val="0"/>
              </a:spcBef>
              <a:spcAft>
                <a:spcPct val="0"/>
              </a:spcAft>
              <a:defRPr sz="3300">
                <a:solidFill>
                  <a:schemeClr val="tx1"/>
                </a:solidFill>
                <a:latin typeface="Arial" charset="0"/>
                <a:cs typeface="Arial" charset="0"/>
              </a:defRPr>
            </a:lvl9pPr>
          </a:lstStyle>
          <a:p>
            <a:r>
              <a:rPr lang="en-US" sz="2800" dirty="0">
                <a:solidFill>
                  <a:schemeClr val="tx1"/>
                </a:solidFill>
              </a:rPr>
              <a:t>Current TRENDS</a:t>
            </a:r>
          </a:p>
        </p:txBody>
      </p:sp>
      <p:sp>
        <p:nvSpPr>
          <p:cNvPr id="8" name="object 8">
            <a:extLst>
              <a:ext uri="{FF2B5EF4-FFF2-40B4-BE49-F238E27FC236}">
                <a16:creationId xmlns:a16="http://schemas.microsoft.com/office/drawing/2014/main" id="{60BD6BB4-5AB6-4AC8-BFD6-AD843EAC9827}"/>
              </a:ext>
            </a:extLst>
          </p:cNvPr>
          <p:cNvSpPr txBox="1"/>
          <p:nvPr/>
        </p:nvSpPr>
        <p:spPr>
          <a:xfrm>
            <a:off x="845521" y="928395"/>
            <a:ext cx="11070254" cy="3330399"/>
          </a:xfrm>
          <a:prstGeom prst="rect">
            <a:avLst/>
          </a:prstGeom>
        </p:spPr>
        <p:txBody>
          <a:bodyPr vert="horz" wrap="square" lIns="0" tIns="11430" rIns="0" bIns="0" rtlCol="0">
            <a:spAutoFit/>
          </a:bodyPr>
          <a:lstStyle/>
          <a:p>
            <a:pPr marL="12700" lvl="0">
              <a:spcBef>
                <a:spcPts val="90"/>
              </a:spcBef>
            </a:pPr>
            <a:r>
              <a:rPr lang="en-US" sz="2200" b="1" spc="-15" dirty="0">
                <a:solidFill>
                  <a:srgbClr val="1F497D">
                    <a:lumMod val="60000"/>
                    <a:lumOff val="40000"/>
                  </a:srgbClr>
                </a:solidFill>
                <a:cs typeface="Arial"/>
              </a:rPr>
              <a:t>Design Management</a:t>
            </a:r>
            <a:r>
              <a:rPr lang="en-US" sz="2200" b="1" spc="-215" dirty="0">
                <a:solidFill>
                  <a:srgbClr val="1F497D">
                    <a:lumMod val="60000"/>
                    <a:lumOff val="40000"/>
                  </a:srgbClr>
                </a:solidFill>
                <a:cs typeface="Arial"/>
              </a:rPr>
              <a:t> </a:t>
            </a:r>
            <a:r>
              <a:rPr lang="en-US" sz="2200" b="1" dirty="0">
                <a:solidFill>
                  <a:srgbClr val="1F497D">
                    <a:lumMod val="60000"/>
                    <a:lumOff val="40000"/>
                  </a:srgbClr>
                </a:solidFill>
                <a:cs typeface="Arial"/>
              </a:rPr>
              <a:t>Support</a:t>
            </a:r>
          </a:p>
          <a:p>
            <a:pPr marL="12700" lvl="0">
              <a:spcBef>
                <a:spcPts val="90"/>
              </a:spcBef>
            </a:pPr>
            <a:endParaRPr lang="en-US" sz="1000" b="1" dirty="0">
              <a:solidFill>
                <a:schemeClr val="tx2">
                  <a:lumMod val="60000"/>
                  <a:lumOff val="40000"/>
                </a:schemeClr>
              </a:solidFill>
              <a:latin typeface="Arial"/>
              <a:cs typeface="Arial"/>
            </a:endParaRPr>
          </a:p>
          <a:p>
            <a:pPr marL="355600" indent="-342900">
              <a:spcBef>
                <a:spcPts val="90"/>
              </a:spcBef>
              <a:buFont typeface="Arial" panose="020B0604020202020204" pitchFamily="34" charset="0"/>
              <a:buChar char="•"/>
            </a:pPr>
            <a:r>
              <a:rPr lang="en-US" sz="2000" spc="-25" dirty="0">
                <a:solidFill>
                  <a:srgbClr val="404040"/>
                </a:solidFill>
                <a:latin typeface="Arial"/>
                <a:cs typeface="Arial"/>
              </a:rPr>
              <a:t>Design Construction Agent (DCA) Cost Assessments: FY22 &amp; beyond</a:t>
            </a:r>
          </a:p>
          <a:p>
            <a:pPr marL="12700">
              <a:spcBef>
                <a:spcPts val="90"/>
              </a:spcBef>
            </a:pPr>
            <a:r>
              <a:rPr lang="en-US" sz="2000" spc="-25" dirty="0">
                <a:solidFill>
                  <a:srgbClr val="404040"/>
                </a:solidFill>
                <a:latin typeface="Arial"/>
                <a:cs typeface="Arial"/>
              </a:rPr>
              <a:t>      </a:t>
            </a:r>
            <a:r>
              <a:rPr lang="en-US" sz="1600" spc="-25" dirty="0">
                <a:solidFill>
                  <a:srgbClr val="404040"/>
                </a:solidFill>
                <a:latin typeface="Arial"/>
                <a:cs typeface="Arial"/>
              </a:rPr>
              <a:t>ASCEi RP56R-08  </a:t>
            </a:r>
            <a:r>
              <a:rPr lang="en-US" sz="1600" i="1" spc="-25" dirty="0">
                <a:solidFill>
                  <a:srgbClr val="404040"/>
                </a:solidFill>
                <a:latin typeface="Arial"/>
                <a:cs typeface="Arial"/>
              </a:rPr>
              <a:t>Cost Estimate Classification System; </a:t>
            </a:r>
            <a:r>
              <a:rPr lang="en-US" sz="1600" spc="-25" dirty="0">
                <a:solidFill>
                  <a:srgbClr val="404040"/>
                </a:solidFill>
                <a:latin typeface="Arial"/>
                <a:cs typeface="Arial"/>
              </a:rPr>
              <a:t>ENG FORM 6196 FEB 2021</a:t>
            </a:r>
            <a:endParaRPr lang="en-US" sz="1600" i="1" spc="-25" dirty="0">
              <a:solidFill>
                <a:srgbClr val="404040"/>
              </a:solidFill>
              <a:latin typeface="Arial"/>
              <a:cs typeface="Arial"/>
            </a:endParaRPr>
          </a:p>
          <a:p>
            <a:pPr marL="12700">
              <a:spcBef>
                <a:spcPts val="90"/>
              </a:spcBef>
            </a:pPr>
            <a:endParaRPr lang="en-US" sz="2000" spc="-25" dirty="0">
              <a:solidFill>
                <a:srgbClr val="404040"/>
              </a:solidFill>
              <a:latin typeface="Arial"/>
              <a:cs typeface="Arial"/>
            </a:endParaRPr>
          </a:p>
          <a:p>
            <a:pPr marL="355600" indent="-342900">
              <a:spcBef>
                <a:spcPts val="90"/>
              </a:spcBef>
              <a:buFont typeface="Arial" panose="020B0604020202020204" pitchFamily="34" charset="0"/>
              <a:buChar char="•"/>
            </a:pPr>
            <a:r>
              <a:rPr lang="en-US" sz="2000" spc="-25" dirty="0">
                <a:solidFill>
                  <a:srgbClr val="404040"/>
                </a:solidFill>
                <a:latin typeface="Arial"/>
                <a:cs typeface="Arial"/>
              </a:rPr>
              <a:t>Cost</a:t>
            </a:r>
            <a:r>
              <a:rPr lang="en-US" sz="2000" spc="-65" dirty="0">
                <a:solidFill>
                  <a:srgbClr val="404040"/>
                </a:solidFill>
                <a:latin typeface="Arial"/>
                <a:cs typeface="Arial"/>
              </a:rPr>
              <a:t> </a:t>
            </a:r>
            <a:r>
              <a:rPr lang="en-US" sz="2000" spc="-5" dirty="0">
                <a:solidFill>
                  <a:srgbClr val="404040"/>
                </a:solidFill>
                <a:latin typeface="Arial"/>
                <a:cs typeface="Arial"/>
              </a:rPr>
              <a:t>/</a:t>
            </a:r>
            <a:r>
              <a:rPr lang="en-US" sz="2000" spc="-65" dirty="0">
                <a:solidFill>
                  <a:srgbClr val="404040"/>
                </a:solidFill>
                <a:latin typeface="Arial"/>
                <a:cs typeface="Arial"/>
              </a:rPr>
              <a:t> </a:t>
            </a:r>
            <a:r>
              <a:rPr lang="en-US" sz="2000" dirty="0">
                <a:solidFill>
                  <a:srgbClr val="404040"/>
                </a:solidFill>
                <a:latin typeface="Arial"/>
                <a:cs typeface="Arial"/>
              </a:rPr>
              <a:t>Schedule</a:t>
            </a:r>
            <a:r>
              <a:rPr lang="en-US" sz="2000" spc="-204" dirty="0">
                <a:solidFill>
                  <a:srgbClr val="404040"/>
                </a:solidFill>
                <a:latin typeface="Arial"/>
                <a:cs typeface="Arial"/>
              </a:rPr>
              <a:t> </a:t>
            </a:r>
            <a:r>
              <a:rPr lang="en-US" sz="2000" spc="-15" dirty="0">
                <a:solidFill>
                  <a:srgbClr val="404040"/>
                </a:solidFill>
                <a:latin typeface="Arial"/>
                <a:cs typeface="Arial"/>
              </a:rPr>
              <a:t>Risk</a:t>
            </a:r>
            <a:r>
              <a:rPr lang="en-US" sz="2000" spc="-235" dirty="0">
                <a:solidFill>
                  <a:srgbClr val="404040"/>
                </a:solidFill>
                <a:latin typeface="Arial"/>
                <a:cs typeface="Arial"/>
              </a:rPr>
              <a:t> </a:t>
            </a:r>
            <a:r>
              <a:rPr lang="en-US" sz="2000" spc="-20" dirty="0">
                <a:solidFill>
                  <a:srgbClr val="404040"/>
                </a:solidFill>
                <a:latin typeface="Arial"/>
                <a:cs typeface="Arial"/>
              </a:rPr>
              <a:t>Analyses (CSRAs): </a:t>
            </a:r>
            <a:r>
              <a:rPr lang="en-US" sz="2000" spc="-25" dirty="0">
                <a:solidFill>
                  <a:srgbClr val="404040"/>
                </a:solidFill>
                <a:latin typeface="Arial"/>
                <a:cs typeface="Arial"/>
              </a:rPr>
              <a:t>FY23 &amp; beyond</a:t>
            </a:r>
          </a:p>
          <a:p>
            <a:pPr marL="12700">
              <a:spcBef>
                <a:spcPts val="90"/>
              </a:spcBef>
            </a:pPr>
            <a:r>
              <a:rPr lang="en-US" sz="1600" spc="-25" dirty="0">
                <a:solidFill>
                  <a:srgbClr val="404040"/>
                </a:solidFill>
                <a:latin typeface="Arial"/>
                <a:cs typeface="Arial"/>
              </a:rPr>
              <a:t>      ASCEi RP41R-08  </a:t>
            </a:r>
            <a:r>
              <a:rPr lang="en-US" sz="1600" i="1" spc="-25" dirty="0">
                <a:solidFill>
                  <a:srgbClr val="404040"/>
                </a:solidFill>
                <a:latin typeface="Arial"/>
                <a:cs typeface="Arial"/>
              </a:rPr>
              <a:t>Risk Analysis and Contingency Determination Using Range Estimating </a:t>
            </a:r>
          </a:p>
          <a:p>
            <a:pPr marL="355600" indent="-342900">
              <a:spcBef>
                <a:spcPts val="90"/>
              </a:spcBef>
              <a:buFont typeface="Arial" panose="020B0604020202020204" pitchFamily="34" charset="0"/>
              <a:buChar char="•"/>
            </a:pPr>
            <a:endParaRPr lang="en-US" sz="2000" spc="-20" dirty="0">
              <a:solidFill>
                <a:srgbClr val="404040"/>
              </a:solidFill>
              <a:latin typeface="Arial"/>
              <a:cs typeface="Arial"/>
            </a:endParaRPr>
          </a:p>
          <a:p>
            <a:pPr marL="355600" indent="-342900">
              <a:spcBef>
                <a:spcPts val="90"/>
              </a:spcBef>
              <a:buFont typeface="Arial" panose="020B0604020202020204" pitchFamily="34" charset="0"/>
              <a:buChar char="•"/>
            </a:pPr>
            <a:r>
              <a:rPr lang="en-US" sz="2000" spc="-20" dirty="0">
                <a:solidFill>
                  <a:srgbClr val="404040"/>
                </a:solidFill>
                <a:latin typeface="Arial"/>
                <a:cs typeface="Arial"/>
              </a:rPr>
              <a:t>J&amp;A Requirement for Brand name or equal/BOD: Effective May 31, 2019</a:t>
            </a:r>
          </a:p>
          <a:p>
            <a:pPr marL="12700">
              <a:spcBef>
                <a:spcPts val="90"/>
              </a:spcBef>
            </a:pPr>
            <a:r>
              <a:rPr lang="en-US" spc="-20" dirty="0">
                <a:solidFill>
                  <a:srgbClr val="404040"/>
                </a:solidFill>
                <a:latin typeface="Arial"/>
                <a:cs typeface="Arial"/>
              </a:rPr>
              <a:t>      </a:t>
            </a:r>
            <a:r>
              <a:rPr lang="en-US" sz="1600" spc="-20" dirty="0">
                <a:solidFill>
                  <a:srgbClr val="404040"/>
                </a:solidFill>
                <a:latin typeface="Arial"/>
                <a:cs typeface="Arial"/>
              </a:rPr>
              <a:t>Update to DFARS 211.104 and DFARS 211.170 </a:t>
            </a:r>
          </a:p>
          <a:p>
            <a:pPr marL="1101090" indent="-173990">
              <a:lnSpc>
                <a:spcPts val="2570"/>
              </a:lnSpc>
              <a:spcBef>
                <a:spcPts val="5"/>
              </a:spcBef>
              <a:buChar char="-"/>
              <a:tabLst>
                <a:tab pos="1101725" algn="l"/>
              </a:tabLst>
            </a:pPr>
            <a:endParaRPr lang="en-US" sz="2250" spc="-20" dirty="0">
              <a:solidFill>
                <a:srgbClr val="404040"/>
              </a:solidFill>
              <a:highlight>
                <a:srgbClr val="FFFF00"/>
              </a:highlight>
              <a:latin typeface="Arial"/>
              <a:cs typeface="Arial"/>
            </a:endParaRPr>
          </a:p>
        </p:txBody>
      </p:sp>
      <p:pic>
        <p:nvPicPr>
          <p:cNvPr id="4" name="Picture 3" descr="A close up of a sign&#10;&#10;Description automatically generated">
            <a:extLst>
              <a:ext uri="{FF2B5EF4-FFF2-40B4-BE49-F238E27FC236}">
                <a16:creationId xmlns:a16="http://schemas.microsoft.com/office/drawing/2014/main" id="{1C274324-5B92-42B2-B0CD-05C5E9DD3DC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98470" y="4139207"/>
            <a:ext cx="2007462" cy="2597892"/>
          </a:xfrm>
          <a:prstGeom prst="rect">
            <a:avLst/>
          </a:prstGeom>
        </p:spPr>
      </p:pic>
      <p:pic>
        <p:nvPicPr>
          <p:cNvPr id="12" name="Picture 11" descr="A close up of a sign&#10;&#10;Description automatically generated">
            <a:extLst>
              <a:ext uri="{FF2B5EF4-FFF2-40B4-BE49-F238E27FC236}">
                <a16:creationId xmlns:a16="http://schemas.microsoft.com/office/drawing/2014/main" id="{BBFB5130-9900-44CF-84D5-555011D0D40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900270" y="4139207"/>
            <a:ext cx="1978899" cy="2597892"/>
          </a:xfrm>
          <a:prstGeom prst="rect">
            <a:avLst/>
          </a:prstGeom>
        </p:spPr>
      </p:pic>
    </p:spTree>
    <p:extLst>
      <p:ext uri="{BB962C8B-B14F-4D97-AF65-F5344CB8AC3E}">
        <p14:creationId xmlns:p14="http://schemas.microsoft.com/office/powerpoint/2010/main" val="3631358962"/>
      </p:ext>
    </p:extLst>
  </p:cSld>
  <p:clrMapOvr>
    <a:masterClrMapping/>
  </p:clrMapOvr>
</p:sld>
</file>

<file path=ppt/theme/theme1.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hart Color Templates">
  <a:themeElements>
    <a:clrScheme name="USACE Charts">
      <a:dk1>
        <a:srgbClr val="000000"/>
      </a:dk1>
      <a:lt1>
        <a:srgbClr val="FFFFFF"/>
      </a:lt1>
      <a:dk2>
        <a:srgbClr val="3E6682"/>
      </a:dk2>
      <a:lt2>
        <a:srgbClr val="D9D9D9"/>
      </a:lt2>
      <a:accent1>
        <a:srgbClr val="50771B"/>
      </a:accent1>
      <a:accent2>
        <a:srgbClr val="FCAE3B"/>
      </a:accent2>
      <a:accent3>
        <a:srgbClr val="705C38"/>
      </a:accent3>
      <a:accent4>
        <a:srgbClr val="532476"/>
      </a:accent4>
      <a:accent5>
        <a:srgbClr val="DF1F2E"/>
      </a:accent5>
      <a:accent6>
        <a:srgbClr val="82786F"/>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3.xml><?xml version="1.0" encoding="utf-8"?>
<a:theme xmlns:a="http://schemas.openxmlformats.org/drawingml/2006/main" name="1_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7D46C1A367D8489ED9442D49A8ED8F" ma:contentTypeVersion="10" ma:contentTypeDescription="Create a new document." ma:contentTypeScope="" ma:versionID="687c4d758911988cd210ae271d9f0f22">
  <xsd:schema xmlns:xsd="http://www.w3.org/2001/XMLSchema" xmlns:xs="http://www.w3.org/2001/XMLSchema" xmlns:p="http://schemas.microsoft.com/office/2006/metadata/properties" xmlns:ns1="http://schemas.microsoft.com/sharepoint/v3" xmlns:ns2="55606458-cdb8-4b12-9a3b-eb40fb92495c" xmlns:ns3="de73028e-ae45-4a67-821d-af10fd389f91" targetNamespace="http://schemas.microsoft.com/office/2006/metadata/properties" ma:root="true" ma:fieldsID="70fa69a11af964b73362f59d910a9394" ns1:_="" ns2:_="" ns3:_="">
    <xsd:import namespace="http://schemas.microsoft.com/sharepoint/v3"/>
    <xsd:import namespace="55606458-cdb8-4b12-9a3b-eb40fb92495c"/>
    <xsd:import namespace="de73028e-ae45-4a67-821d-af10fd389f91"/>
    <xsd:element name="properties">
      <xsd:complexType>
        <xsd:sequence>
          <xsd:element name="documentManagement">
            <xsd:complexType>
              <xsd:all>
                <xsd:element ref="ns1:PublishingStartDate" minOccurs="0"/>
                <xsd:element ref="ns1:PublishingExpirationDate" minOccurs="0"/>
                <xsd:element ref="ns2:SharedWithUser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5606458-cdb8-4b12-9a3b-eb40fb92495c"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e73028e-ae45-4a67-821d-af10fd389f9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7CAE72E-856B-4DF4-A9F6-93C41667E9A0}">
  <ds:schemaRefs>
    <ds:schemaRef ds:uri="http://schemas.microsoft.com/sharepoint/v3/contenttype/forms"/>
  </ds:schemaRefs>
</ds:datastoreItem>
</file>

<file path=customXml/itemProps2.xml><?xml version="1.0" encoding="utf-8"?>
<ds:datastoreItem xmlns:ds="http://schemas.openxmlformats.org/officeDocument/2006/customXml" ds:itemID="{6C0D420F-F111-4F68-B632-2662B4B29B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5606458-cdb8-4b12-9a3b-eb40fb92495c"/>
    <ds:schemaRef ds:uri="de73028e-ae45-4a67-821d-af10fd389f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8C2CD5-50C2-4A7C-996A-3D6312B83669}">
  <ds:schemaRefs>
    <ds:schemaRef ds:uri="de73028e-ae45-4a67-821d-af10fd389f91"/>
    <ds:schemaRef ds:uri="http://www.w3.org/XML/1998/namespace"/>
    <ds:schemaRef ds:uri="http://schemas.microsoft.com/office/infopath/2007/PartnerControls"/>
    <ds:schemaRef ds:uri="http://purl.org/dc/elements/1.1/"/>
    <ds:schemaRef ds:uri="http://purl.org/dc/dcmitype/"/>
    <ds:schemaRef ds:uri="http://schemas.openxmlformats.org/package/2006/metadata/core-properties"/>
    <ds:schemaRef ds:uri="http://schemas.microsoft.com/office/2006/documentManagement/types"/>
    <ds:schemaRef ds:uri="55606458-cdb8-4b12-9a3b-eb40fb92495c"/>
    <ds:schemaRef ds:uri="http://schemas.microsoft.com/sharepoint/v3"/>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12283</TotalTime>
  <Words>1303</Words>
  <Application>Microsoft Office PowerPoint</Application>
  <PresentationFormat>Widescreen</PresentationFormat>
  <Paragraphs>181</Paragraphs>
  <Slides>13</Slides>
  <Notes>12</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13</vt:i4>
      </vt:variant>
    </vt:vector>
  </HeadingPairs>
  <TitlesOfParts>
    <vt:vector size="21" baseType="lpstr">
      <vt:lpstr>Arial</vt:lpstr>
      <vt:lpstr>Calibri</vt:lpstr>
      <vt:lpstr>Calibri Light</vt:lpstr>
      <vt:lpstr>Wingdings</vt:lpstr>
      <vt:lpstr>Content Templates</vt:lpstr>
      <vt:lpstr>Chart Color Templates</vt:lpstr>
      <vt:lpstr>1_Content Templates</vt:lpstr>
      <vt:lpstr>1_Office Theme</vt:lpstr>
      <vt:lpstr>DOING BUSINESS WITH BALTIMORE DISTRICT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Orosz, Maria T CIV USARMY CENAB (USA)</cp:lastModifiedBy>
  <cp:revision>465</cp:revision>
  <cp:lastPrinted>2022-03-28T17:56:22Z</cp:lastPrinted>
  <dcterms:created xsi:type="dcterms:W3CDTF">2017-02-20T05:10:01Z</dcterms:created>
  <dcterms:modified xsi:type="dcterms:W3CDTF">2022-03-30T11:10:10Z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0x0101008F7D46C1A367D8489ED9442D49A8ED8F</vt:lpwstr>
  </property>
  <property fmtid="{D5CDD505-2E9C-101B-9397-08002B2CF9AE}" pid="3" name="Order">
    <vt:r8>303800</vt:r8>
  </property>
</Properties>
</file>